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3" r:id="rId4"/>
    <p:sldMasterId id="214748367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Lst>
  <p:sldSz cy="5143500" cx="9144000"/>
  <p:notesSz cx="6858000" cy="9144000"/>
  <p:embeddedFontLst>
    <p:embeddedFont>
      <p:font typeface="Proxima Nova"/>
      <p:regular r:id="rId47"/>
      <p:bold r:id="rId48"/>
      <p:italic r:id="rId49"/>
      <p:boldItalic r:id="rId50"/>
    </p:embeddedFont>
    <p:embeddedFont>
      <p:font typeface="Roboto Medium"/>
      <p:regular r:id="rId51"/>
      <p:bold r:id="rId52"/>
      <p:italic r:id="rId53"/>
      <p:boldItalic r:id="rId54"/>
    </p:embeddedFont>
    <p:embeddedFont>
      <p:font typeface="Amatic SC"/>
      <p:regular r:id="rId55"/>
      <p:bold r:id="rId56"/>
    </p:embeddedFont>
    <p:embeddedFont>
      <p:font typeface="Anaheim"/>
      <p:regular r:id="rId57"/>
      <p:bold r:id="rId58"/>
    </p:embeddedFont>
    <p:embeddedFont>
      <p:font typeface="Bebas Neue"/>
      <p:regular r:id="rId59"/>
    </p:embeddedFont>
    <p:embeddedFont>
      <p:font typeface="Source Sans 3"/>
      <p:regular r:id="rId60"/>
      <p:bold r:id="rId61"/>
      <p:italic r:id="rId62"/>
      <p:boldItalic r:id="rId63"/>
    </p:embeddedFont>
    <p:embeddedFont>
      <p:font typeface="Poppins Light"/>
      <p:regular r:id="rId64"/>
      <p:bold r:id="rId65"/>
      <p:italic r:id="rId66"/>
      <p:boldItalic r:id="rId67"/>
    </p:embeddedFont>
    <p:embeddedFont>
      <p:font typeface="DM Serif Text"/>
      <p:regular r:id="rId68"/>
      <p:italic r:id="rId69"/>
    </p:embeddedFont>
    <p:embeddedFont>
      <p:font typeface="Ramabhadra"/>
      <p:regular r:id="rId70"/>
    </p:embeddedFont>
    <p:embeddedFont>
      <p:font typeface="Proxima Nova Semibold"/>
      <p:regular r:id="rId71"/>
      <p:bold r:id="rId72"/>
      <p:boldItalic r:id="rId7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899A86B-CC99-434A-AF55-4862D4530827}">
  <a:tblStyle styleId="{B899A86B-CC99-434A-AF55-4862D4530827}"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715920BD-71A5-4C01-AE2E-4C8CC4F90D00}"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ProximaNova-bold.fntdata"/><Relationship Id="rId47" Type="http://schemas.openxmlformats.org/officeDocument/2006/relationships/font" Target="fonts/ProximaNova-regular.fntdata"/><Relationship Id="rId49" Type="http://schemas.openxmlformats.org/officeDocument/2006/relationships/font" Target="fonts/ProximaNova-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ProximaNovaSemibold-boldItalic.fntdata"/><Relationship Id="rId72" Type="http://schemas.openxmlformats.org/officeDocument/2006/relationships/font" Target="fonts/ProximaNovaSemibold-bold.fntdata"/><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71" Type="http://schemas.openxmlformats.org/officeDocument/2006/relationships/font" Target="fonts/ProximaNovaSemibold-regular.fntdata"/><Relationship Id="rId70" Type="http://schemas.openxmlformats.org/officeDocument/2006/relationships/font" Target="fonts/Ramabhadra-regular.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SourceSans3-italic.fntdata"/><Relationship Id="rId61" Type="http://schemas.openxmlformats.org/officeDocument/2006/relationships/font" Target="fonts/SourceSans3-bold.fntdata"/><Relationship Id="rId20" Type="http://schemas.openxmlformats.org/officeDocument/2006/relationships/slide" Target="slides/slide14.xml"/><Relationship Id="rId64" Type="http://schemas.openxmlformats.org/officeDocument/2006/relationships/font" Target="fonts/PoppinsLight-regular.fntdata"/><Relationship Id="rId63" Type="http://schemas.openxmlformats.org/officeDocument/2006/relationships/font" Target="fonts/SourceSans3-boldItalic.fntdata"/><Relationship Id="rId22" Type="http://schemas.openxmlformats.org/officeDocument/2006/relationships/slide" Target="slides/slide16.xml"/><Relationship Id="rId66" Type="http://schemas.openxmlformats.org/officeDocument/2006/relationships/font" Target="fonts/PoppinsLight-italic.fntdata"/><Relationship Id="rId21" Type="http://schemas.openxmlformats.org/officeDocument/2006/relationships/slide" Target="slides/slide15.xml"/><Relationship Id="rId65" Type="http://schemas.openxmlformats.org/officeDocument/2006/relationships/font" Target="fonts/PoppinsLight-bold.fntdata"/><Relationship Id="rId24" Type="http://schemas.openxmlformats.org/officeDocument/2006/relationships/slide" Target="slides/slide18.xml"/><Relationship Id="rId68" Type="http://schemas.openxmlformats.org/officeDocument/2006/relationships/font" Target="fonts/DMSerifText-regular.fntdata"/><Relationship Id="rId23" Type="http://schemas.openxmlformats.org/officeDocument/2006/relationships/slide" Target="slides/slide17.xml"/><Relationship Id="rId67" Type="http://schemas.openxmlformats.org/officeDocument/2006/relationships/font" Target="fonts/PoppinsLight-boldItalic.fntdata"/><Relationship Id="rId60" Type="http://schemas.openxmlformats.org/officeDocument/2006/relationships/font" Target="fonts/SourceSans3-regular.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DMSerifText-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RobotoMedium-regular.fntdata"/><Relationship Id="rId50" Type="http://schemas.openxmlformats.org/officeDocument/2006/relationships/font" Target="fonts/ProximaNova-boldItalic.fntdata"/><Relationship Id="rId53" Type="http://schemas.openxmlformats.org/officeDocument/2006/relationships/font" Target="fonts/RobotoMedium-italic.fntdata"/><Relationship Id="rId52" Type="http://schemas.openxmlformats.org/officeDocument/2006/relationships/font" Target="fonts/RobotoMedium-bold.fntdata"/><Relationship Id="rId11" Type="http://schemas.openxmlformats.org/officeDocument/2006/relationships/slide" Target="slides/slide5.xml"/><Relationship Id="rId55" Type="http://schemas.openxmlformats.org/officeDocument/2006/relationships/font" Target="fonts/AmaticSC-regular.fntdata"/><Relationship Id="rId10" Type="http://schemas.openxmlformats.org/officeDocument/2006/relationships/slide" Target="slides/slide4.xml"/><Relationship Id="rId54" Type="http://schemas.openxmlformats.org/officeDocument/2006/relationships/font" Target="fonts/RobotoMedium-boldItalic.fntdata"/><Relationship Id="rId13" Type="http://schemas.openxmlformats.org/officeDocument/2006/relationships/slide" Target="slides/slide7.xml"/><Relationship Id="rId57" Type="http://schemas.openxmlformats.org/officeDocument/2006/relationships/font" Target="fonts/Anaheim-regular.fntdata"/><Relationship Id="rId12" Type="http://schemas.openxmlformats.org/officeDocument/2006/relationships/slide" Target="slides/slide6.xml"/><Relationship Id="rId56" Type="http://schemas.openxmlformats.org/officeDocument/2006/relationships/font" Target="fonts/AmaticSC-bold.fntdata"/><Relationship Id="rId15" Type="http://schemas.openxmlformats.org/officeDocument/2006/relationships/slide" Target="slides/slide9.xml"/><Relationship Id="rId59" Type="http://schemas.openxmlformats.org/officeDocument/2006/relationships/font" Target="fonts/BebasNeue-regular.fntdata"/><Relationship Id="rId14" Type="http://schemas.openxmlformats.org/officeDocument/2006/relationships/slide" Target="slides/slide8.xml"/><Relationship Id="rId58" Type="http://schemas.openxmlformats.org/officeDocument/2006/relationships/font" Target="fonts/Anaheim-bold.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278c061df1a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278c061df1a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 name="Shape 406"/>
        <p:cNvGrpSpPr/>
        <p:nvPr/>
      </p:nvGrpSpPr>
      <p:grpSpPr>
        <a:xfrm>
          <a:off x="0" y="0"/>
          <a:ext cx="0" cy="0"/>
          <a:chOff x="0" y="0"/>
          <a:chExt cx="0" cy="0"/>
        </a:xfrm>
      </p:grpSpPr>
      <p:sp>
        <p:nvSpPr>
          <p:cNvPr id="407" name="Google Shape;407;g54dda1946d_4_2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8" name="Google Shape;408;g54dda1946d_4_2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g184d99d1a72_0_2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5" name="Google Shape;415;g184d99d1a72_0_2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 name="Shape 432"/>
        <p:cNvGrpSpPr/>
        <p:nvPr/>
      </p:nvGrpSpPr>
      <p:grpSpPr>
        <a:xfrm>
          <a:off x="0" y="0"/>
          <a:ext cx="0" cy="0"/>
          <a:chOff x="0" y="0"/>
          <a:chExt cx="0" cy="0"/>
        </a:xfrm>
      </p:grpSpPr>
      <p:sp>
        <p:nvSpPr>
          <p:cNvPr id="433" name="Google Shape;433;g54dda1946d_4_27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4" name="Google Shape;434;g54dda1946d_4_27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8" name="Shape 438"/>
        <p:cNvGrpSpPr/>
        <p:nvPr/>
      </p:nvGrpSpPr>
      <p:grpSpPr>
        <a:xfrm>
          <a:off x="0" y="0"/>
          <a:ext cx="0" cy="0"/>
          <a:chOff x="0" y="0"/>
          <a:chExt cx="0" cy="0"/>
        </a:xfrm>
      </p:grpSpPr>
      <p:sp>
        <p:nvSpPr>
          <p:cNvPr id="439" name="Google Shape;439;g54dda1946d_4_27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0" name="Google Shape;440;g54dda1946d_4_27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9" name="Shape 449"/>
        <p:cNvGrpSpPr/>
        <p:nvPr/>
      </p:nvGrpSpPr>
      <p:grpSpPr>
        <a:xfrm>
          <a:off x="0" y="0"/>
          <a:ext cx="0" cy="0"/>
          <a:chOff x="0" y="0"/>
          <a:chExt cx="0" cy="0"/>
        </a:xfrm>
      </p:grpSpPr>
      <p:sp>
        <p:nvSpPr>
          <p:cNvPr id="450" name="Google Shape;450;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1" name="Google Shape;451;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8" name="Shape 478"/>
        <p:cNvGrpSpPr/>
        <p:nvPr/>
      </p:nvGrpSpPr>
      <p:grpSpPr>
        <a:xfrm>
          <a:off x="0" y="0"/>
          <a:ext cx="0" cy="0"/>
          <a:chOff x="0" y="0"/>
          <a:chExt cx="0" cy="0"/>
        </a:xfrm>
      </p:grpSpPr>
      <p:sp>
        <p:nvSpPr>
          <p:cNvPr id="479" name="Google Shape;479;g15ec5a52cdf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0" name="Google Shape;480;g15ec5a52cdf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4" name="Shape 484"/>
        <p:cNvGrpSpPr/>
        <p:nvPr/>
      </p:nvGrpSpPr>
      <p:grpSpPr>
        <a:xfrm>
          <a:off x="0" y="0"/>
          <a:ext cx="0" cy="0"/>
          <a:chOff x="0" y="0"/>
          <a:chExt cx="0" cy="0"/>
        </a:xfrm>
      </p:grpSpPr>
      <p:sp>
        <p:nvSpPr>
          <p:cNvPr id="485" name="Google Shape;485;g172b1845856_1_1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6" name="Google Shape;486;g172b1845856_1_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8" name="Shape 498"/>
        <p:cNvGrpSpPr/>
        <p:nvPr/>
      </p:nvGrpSpPr>
      <p:grpSpPr>
        <a:xfrm>
          <a:off x="0" y="0"/>
          <a:ext cx="0" cy="0"/>
          <a:chOff x="0" y="0"/>
          <a:chExt cx="0" cy="0"/>
        </a:xfrm>
      </p:grpSpPr>
      <p:sp>
        <p:nvSpPr>
          <p:cNvPr id="499" name="Google Shape;499;g172b1845856_1_1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0" name="Google Shape;500;g172b1845856_1_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3" name="Shape 523"/>
        <p:cNvGrpSpPr/>
        <p:nvPr/>
      </p:nvGrpSpPr>
      <p:grpSpPr>
        <a:xfrm>
          <a:off x="0" y="0"/>
          <a:ext cx="0" cy="0"/>
          <a:chOff x="0" y="0"/>
          <a:chExt cx="0" cy="0"/>
        </a:xfrm>
      </p:grpSpPr>
      <p:sp>
        <p:nvSpPr>
          <p:cNvPr id="524" name="Google Shape;524;g172b1845856_1_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5" name="Google Shape;525;g172b1845856_1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1" name="Shape 551"/>
        <p:cNvGrpSpPr/>
        <p:nvPr/>
      </p:nvGrpSpPr>
      <p:grpSpPr>
        <a:xfrm>
          <a:off x="0" y="0"/>
          <a:ext cx="0" cy="0"/>
          <a:chOff x="0" y="0"/>
          <a:chExt cx="0" cy="0"/>
        </a:xfrm>
      </p:grpSpPr>
      <p:sp>
        <p:nvSpPr>
          <p:cNvPr id="552" name="Google Shape;552;g184d99d1a72_0_5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3" name="Google Shape;553;g184d99d1a72_0_5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5" name="Shape 565"/>
        <p:cNvGrpSpPr/>
        <p:nvPr/>
      </p:nvGrpSpPr>
      <p:grpSpPr>
        <a:xfrm>
          <a:off x="0" y="0"/>
          <a:ext cx="0" cy="0"/>
          <a:chOff x="0" y="0"/>
          <a:chExt cx="0" cy="0"/>
        </a:xfrm>
      </p:grpSpPr>
      <p:sp>
        <p:nvSpPr>
          <p:cNvPr id="566" name="Google Shape;566;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7" name="Google Shape;567;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3" name="Shape 583"/>
        <p:cNvGrpSpPr/>
        <p:nvPr/>
      </p:nvGrpSpPr>
      <p:grpSpPr>
        <a:xfrm>
          <a:off x="0" y="0"/>
          <a:ext cx="0" cy="0"/>
          <a:chOff x="0" y="0"/>
          <a:chExt cx="0" cy="0"/>
        </a:xfrm>
      </p:grpSpPr>
      <p:sp>
        <p:nvSpPr>
          <p:cNvPr id="584" name="Google Shape;584;gd44c0c1fca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5" name="Google Shape;585;gd44c0c1fca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8" name="Shape 598"/>
        <p:cNvGrpSpPr/>
        <p:nvPr/>
      </p:nvGrpSpPr>
      <p:grpSpPr>
        <a:xfrm>
          <a:off x="0" y="0"/>
          <a:ext cx="0" cy="0"/>
          <a:chOff x="0" y="0"/>
          <a:chExt cx="0" cy="0"/>
        </a:xfrm>
      </p:grpSpPr>
      <p:sp>
        <p:nvSpPr>
          <p:cNvPr id="599" name="Google Shape;599;g51b1a71d38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0" name="Google Shape;600;g51b1a71d38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6" name="Shape 606"/>
        <p:cNvGrpSpPr/>
        <p:nvPr/>
      </p:nvGrpSpPr>
      <p:grpSpPr>
        <a:xfrm>
          <a:off x="0" y="0"/>
          <a:ext cx="0" cy="0"/>
          <a:chOff x="0" y="0"/>
          <a:chExt cx="0" cy="0"/>
        </a:xfrm>
      </p:grpSpPr>
      <p:sp>
        <p:nvSpPr>
          <p:cNvPr id="607" name="Google Shape;607;g278c061df1a_0_88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8" name="Google Shape;608;g278c061df1a_0_88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2" name="Shape 612"/>
        <p:cNvGrpSpPr/>
        <p:nvPr/>
      </p:nvGrpSpPr>
      <p:grpSpPr>
        <a:xfrm>
          <a:off x="0" y="0"/>
          <a:ext cx="0" cy="0"/>
          <a:chOff x="0" y="0"/>
          <a:chExt cx="0" cy="0"/>
        </a:xfrm>
      </p:grpSpPr>
      <p:sp>
        <p:nvSpPr>
          <p:cNvPr id="613" name="Google Shape;613;g278c061df1a_0_88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4" name="Google Shape;614;g278c061df1a_0_88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8" name="Shape 618"/>
        <p:cNvGrpSpPr/>
        <p:nvPr/>
      </p:nvGrpSpPr>
      <p:grpSpPr>
        <a:xfrm>
          <a:off x="0" y="0"/>
          <a:ext cx="0" cy="0"/>
          <a:chOff x="0" y="0"/>
          <a:chExt cx="0" cy="0"/>
        </a:xfrm>
      </p:grpSpPr>
      <p:sp>
        <p:nvSpPr>
          <p:cNvPr id="619" name="Google Shape;619;g278c061df1a_0_88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0" name="Google Shape;620;g278c061df1a_0_88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4" name="Shape 634"/>
        <p:cNvGrpSpPr/>
        <p:nvPr/>
      </p:nvGrpSpPr>
      <p:grpSpPr>
        <a:xfrm>
          <a:off x="0" y="0"/>
          <a:ext cx="0" cy="0"/>
          <a:chOff x="0" y="0"/>
          <a:chExt cx="0" cy="0"/>
        </a:xfrm>
      </p:grpSpPr>
      <p:sp>
        <p:nvSpPr>
          <p:cNvPr id="635" name="Google Shape;635;g278c061df1a_0_88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6" name="Google Shape;636;g278c061df1a_0_88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0" name="Shape 650"/>
        <p:cNvGrpSpPr/>
        <p:nvPr/>
      </p:nvGrpSpPr>
      <p:grpSpPr>
        <a:xfrm>
          <a:off x="0" y="0"/>
          <a:ext cx="0" cy="0"/>
          <a:chOff x="0" y="0"/>
          <a:chExt cx="0" cy="0"/>
        </a:xfrm>
      </p:grpSpPr>
      <p:sp>
        <p:nvSpPr>
          <p:cNvPr id="651" name="Google Shape;651;g278c061df1a_0_88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2" name="Google Shape;652;g278c061df1a_0_88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9" name="Shape 989"/>
        <p:cNvGrpSpPr/>
        <p:nvPr/>
      </p:nvGrpSpPr>
      <p:grpSpPr>
        <a:xfrm>
          <a:off x="0" y="0"/>
          <a:ext cx="0" cy="0"/>
          <a:chOff x="0" y="0"/>
          <a:chExt cx="0" cy="0"/>
        </a:xfrm>
      </p:grpSpPr>
      <p:sp>
        <p:nvSpPr>
          <p:cNvPr id="990" name="Google Shape;990;g278c061df1a_0_9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1" name="Google Shape;991;g278c061df1a_0_9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0" name="Shape 3190"/>
        <p:cNvGrpSpPr/>
        <p:nvPr/>
      </p:nvGrpSpPr>
      <p:grpSpPr>
        <a:xfrm>
          <a:off x="0" y="0"/>
          <a:ext cx="0" cy="0"/>
          <a:chOff x="0" y="0"/>
          <a:chExt cx="0" cy="0"/>
        </a:xfrm>
      </p:grpSpPr>
      <p:sp>
        <p:nvSpPr>
          <p:cNvPr id="3191" name="Google Shape;3191;g278c061df1a_0_113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2" name="Google Shape;3192;g278c061df1a_0_113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9" name="Shape 3609"/>
        <p:cNvGrpSpPr/>
        <p:nvPr/>
      </p:nvGrpSpPr>
      <p:grpSpPr>
        <a:xfrm>
          <a:off x="0" y="0"/>
          <a:ext cx="0" cy="0"/>
          <a:chOff x="0" y="0"/>
          <a:chExt cx="0" cy="0"/>
        </a:xfrm>
      </p:grpSpPr>
      <p:sp>
        <p:nvSpPr>
          <p:cNvPr id="3610" name="Google Shape;3610;g278c061df1a_0_118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1" name="Google Shape;3611;g278c061df1a_0_118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9" name="Shape 3779"/>
        <p:cNvGrpSpPr/>
        <p:nvPr/>
      </p:nvGrpSpPr>
      <p:grpSpPr>
        <a:xfrm>
          <a:off x="0" y="0"/>
          <a:ext cx="0" cy="0"/>
          <a:chOff x="0" y="0"/>
          <a:chExt cx="0" cy="0"/>
        </a:xfrm>
      </p:grpSpPr>
      <p:sp>
        <p:nvSpPr>
          <p:cNvPr id="3780" name="Google Shape;3780;g278c061df1a_0_119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81" name="Google Shape;3781;g278c061df1a_0_119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4" name="Shape 4184"/>
        <p:cNvGrpSpPr/>
        <p:nvPr/>
      </p:nvGrpSpPr>
      <p:grpSpPr>
        <a:xfrm>
          <a:off x="0" y="0"/>
          <a:ext cx="0" cy="0"/>
          <a:chOff x="0" y="0"/>
          <a:chExt cx="0" cy="0"/>
        </a:xfrm>
      </p:grpSpPr>
      <p:sp>
        <p:nvSpPr>
          <p:cNvPr id="4185" name="Google Shape;4185;g278c061df1a_0_123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86" name="Google Shape;4186;g278c061df1a_0_123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64" name="Shape 4564"/>
        <p:cNvGrpSpPr/>
        <p:nvPr/>
      </p:nvGrpSpPr>
      <p:grpSpPr>
        <a:xfrm>
          <a:off x="0" y="0"/>
          <a:ext cx="0" cy="0"/>
          <a:chOff x="0" y="0"/>
          <a:chExt cx="0" cy="0"/>
        </a:xfrm>
      </p:grpSpPr>
      <p:sp>
        <p:nvSpPr>
          <p:cNvPr id="4565" name="Google Shape;4565;g278c061df1a_0_127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66" name="Google Shape;4566;g278c061df1a_0_127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90" name="Shape 4990"/>
        <p:cNvGrpSpPr/>
        <p:nvPr/>
      </p:nvGrpSpPr>
      <p:grpSpPr>
        <a:xfrm>
          <a:off x="0" y="0"/>
          <a:ext cx="0" cy="0"/>
          <a:chOff x="0" y="0"/>
          <a:chExt cx="0" cy="0"/>
        </a:xfrm>
      </p:grpSpPr>
      <p:sp>
        <p:nvSpPr>
          <p:cNvPr id="4991" name="Google Shape;4991;g278c061df1a_0_131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92" name="Google Shape;4992;g278c061df1a_0_13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51" name="Shape 5351"/>
        <p:cNvGrpSpPr/>
        <p:nvPr/>
      </p:nvGrpSpPr>
      <p:grpSpPr>
        <a:xfrm>
          <a:off x="0" y="0"/>
          <a:ext cx="0" cy="0"/>
          <a:chOff x="0" y="0"/>
          <a:chExt cx="0" cy="0"/>
        </a:xfrm>
      </p:grpSpPr>
      <p:sp>
        <p:nvSpPr>
          <p:cNvPr id="5352" name="Google Shape;5352;g278c061df1a_0_13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53" name="Google Shape;5353;g278c061df1a_0_13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61" name="Shape 5861"/>
        <p:cNvGrpSpPr/>
        <p:nvPr/>
      </p:nvGrpSpPr>
      <p:grpSpPr>
        <a:xfrm>
          <a:off x="0" y="0"/>
          <a:ext cx="0" cy="0"/>
          <a:chOff x="0" y="0"/>
          <a:chExt cx="0" cy="0"/>
        </a:xfrm>
      </p:grpSpPr>
      <p:sp>
        <p:nvSpPr>
          <p:cNvPr id="5862" name="Google Shape;5862;g278c061df1a_0_140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63" name="Google Shape;5863;g278c061df1a_0_140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81" name="Shape 6481"/>
        <p:cNvGrpSpPr/>
        <p:nvPr/>
      </p:nvGrpSpPr>
      <p:grpSpPr>
        <a:xfrm>
          <a:off x="0" y="0"/>
          <a:ext cx="0" cy="0"/>
          <a:chOff x="0" y="0"/>
          <a:chExt cx="0" cy="0"/>
        </a:xfrm>
      </p:grpSpPr>
      <p:sp>
        <p:nvSpPr>
          <p:cNvPr id="6482" name="Google Shape;6482;g278c061df1a_0_146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83" name="Google Shape;6483;g278c061df1a_0_146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75" name="Shape 7075"/>
        <p:cNvGrpSpPr/>
        <p:nvPr/>
      </p:nvGrpSpPr>
      <p:grpSpPr>
        <a:xfrm>
          <a:off x="0" y="0"/>
          <a:ext cx="0" cy="0"/>
          <a:chOff x="0" y="0"/>
          <a:chExt cx="0" cy="0"/>
        </a:xfrm>
      </p:grpSpPr>
      <p:sp>
        <p:nvSpPr>
          <p:cNvPr id="7076" name="Google Shape;7076;g278c061df1a_0_152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77" name="Google Shape;7077;g278c061df1a_0_152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96" name="Shape 7396"/>
        <p:cNvGrpSpPr/>
        <p:nvPr/>
      </p:nvGrpSpPr>
      <p:grpSpPr>
        <a:xfrm>
          <a:off x="0" y="0"/>
          <a:ext cx="0" cy="0"/>
          <a:chOff x="0" y="0"/>
          <a:chExt cx="0" cy="0"/>
        </a:xfrm>
      </p:grpSpPr>
      <p:sp>
        <p:nvSpPr>
          <p:cNvPr id="7397" name="Google Shape;7397;g278c061df1a_0_155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98" name="Google Shape;7398;g278c061df1a_0_155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4" name="Google Shape;344;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04" name="Shape 7704"/>
        <p:cNvGrpSpPr/>
        <p:nvPr/>
      </p:nvGrpSpPr>
      <p:grpSpPr>
        <a:xfrm>
          <a:off x="0" y="0"/>
          <a:ext cx="0" cy="0"/>
          <a:chOff x="0" y="0"/>
          <a:chExt cx="0" cy="0"/>
        </a:xfrm>
      </p:grpSpPr>
      <p:sp>
        <p:nvSpPr>
          <p:cNvPr id="7705" name="Google Shape;7705;g278c061df1a_0_175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06" name="Google Shape;7706;g278c061df1a_0_175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184d99d1a7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184d99d1a7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184d99d1a72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8" name="Google Shape;378;g184d99d1a72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 name="Shape 389"/>
        <p:cNvGrpSpPr/>
        <p:nvPr/>
      </p:nvGrpSpPr>
      <p:grpSpPr>
        <a:xfrm>
          <a:off x="0" y="0"/>
          <a:ext cx="0" cy="0"/>
          <a:chOff x="0" y="0"/>
          <a:chExt cx="0" cy="0"/>
        </a:xfrm>
      </p:grpSpPr>
      <p:sp>
        <p:nvSpPr>
          <p:cNvPr id="390" name="Google Shape;390;g184d99d1a72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1" name="Google Shape;391;g184d99d1a72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1398000" y="1325700"/>
            <a:ext cx="6348000" cy="1908600"/>
          </a:xfrm>
          <a:prstGeom prst="rect">
            <a:avLst/>
          </a:prstGeom>
        </p:spPr>
        <p:txBody>
          <a:bodyPr anchorCtr="0" anchor="b" bIns="91425" lIns="91425" spcFirstLastPara="1" rIns="91425" wrap="square" tIns="91425">
            <a:noAutofit/>
          </a:bodyPr>
          <a:lstStyle>
            <a:lvl1pPr lvl="0" algn="ctr">
              <a:lnSpc>
                <a:spcPct val="80000"/>
              </a:lnSpc>
              <a:spcBef>
                <a:spcPts val="0"/>
              </a:spcBef>
              <a:spcAft>
                <a:spcPts val="0"/>
              </a:spcAft>
              <a:buClr>
                <a:srgbClr val="191919"/>
              </a:buClr>
              <a:buSzPts val="5200"/>
              <a:buNone/>
              <a:defRPr sz="7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2307600" y="3386700"/>
            <a:ext cx="4528800" cy="431100"/>
          </a:xfrm>
          <a:prstGeom prst="rect">
            <a:avLst/>
          </a:prstGeom>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1" name="Google Shape;11;p2"/>
          <p:cNvGrpSpPr/>
          <p:nvPr/>
        </p:nvGrpSpPr>
        <p:grpSpPr>
          <a:xfrm>
            <a:off x="-472526" y="-633225"/>
            <a:ext cx="9950010" cy="6283935"/>
            <a:chOff x="-472526" y="-633225"/>
            <a:chExt cx="9950010" cy="6283935"/>
          </a:xfrm>
        </p:grpSpPr>
        <p:sp>
          <p:nvSpPr>
            <p:cNvPr id="12" name="Google Shape;12;p2"/>
            <p:cNvSpPr/>
            <p:nvPr/>
          </p:nvSpPr>
          <p:spPr>
            <a:xfrm>
              <a:off x="8430784" y="-239658"/>
              <a:ext cx="1046700" cy="1046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157883" y="4604010"/>
              <a:ext cx="1046700" cy="1046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472526" y="3499108"/>
              <a:ext cx="1104900" cy="1104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3988989" y="-633225"/>
              <a:ext cx="1104900" cy="1104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 name="Google Shape;16;p2"/>
            <p:cNvGrpSpPr/>
            <p:nvPr/>
          </p:nvGrpSpPr>
          <p:grpSpPr>
            <a:xfrm>
              <a:off x="233992" y="469926"/>
              <a:ext cx="1046709" cy="1046700"/>
              <a:chOff x="233992" y="469926"/>
              <a:chExt cx="1046709" cy="1046700"/>
            </a:xfrm>
          </p:grpSpPr>
          <p:sp>
            <p:nvSpPr>
              <p:cNvPr id="17" name="Google Shape;17;p2"/>
              <p:cNvSpPr/>
              <p:nvPr/>
            </p:nvSpPr>
            <p:spPr>
              <a:xfrm>
                <a:off x="233992" y="469926"/>
                <a:ext cx="1046700" cy="1046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rot="1732915">
                <a:off x="1018472" y="544821"/>
                <a:ext cx="222357" cy="222357"/>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 name="Google Shape;19;p2"/>
            <p:cNvGrpSpPr/>
            <p:nvPr/>
          </p:nvGrpSpPr>
          <p:grpSpPr>
            <a:xfrm>
              <a:off x="7569203" y="3634752"/>
              <a:ext cx="1500300" cy="1500300"/>
              <a:chOff x="7569203" y="3634752"/>
              <a:chExt cx="1500300" cy="1500300"/>
            </a:xfrm>
          </p:grpSpPr>
          <p:sp>
            <p:nvSpPr>
              <p:cNvPr id="20" name="Google Shape;20;p2"/>
              <p:cNvSpPr/>
              <p:nvPr/>
            </p:nvSpPr>
            <p:spPr>
              <a:xfrm rot="1729220">
                <a:off x="7767041" y="3832590"/>
                <a:ext cx="1104624" cy="1104624"/>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rot="1732915">
                <a:off x="7869997" y="3857671"/>
                <a:ext cx="222357" cy="222357"/>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18" name="Shape 118"/>
        <p:cNvGrpSpPr/>
        <p:nvPr/>
      </p:nvGrpSpPr>
      <p:grpSpPr>
        <a:xfrm>
          <a:off x="0" y="0"/>
          <a:ext cx="0" cy="0"/>
          <a:chOff x="0" y="0"/>
          <a:chExt cx="0" cy="0"/>
        </a:xfrm>
      </p:grpSpPr>
      <p:sp>
        <p:nvSpPr>
          <p:cNvPr id="119" name="Google Shape;119;p11"/>
          <p:cNvSpPr txBox="1"/>
          <p:nvPr>
            <p:ph hasCustomPrompt="1" type="title"/>
          </p:nvPr>
        </p:nvSpPr>
        <p:spPr>
          <a:xfrm>
            <a:off x="1284000" y="1679313"/>
            <a:ext cx="6576000" cy="11082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20" name="Google Shape;120;p11"/>
          <p:cNvSpPr txBox="1"/>
          <p:nvPr>
            <p:ph idx="1" type="subTitle"/>
          </p:nvPr>
        </p:nvSpPr>
        <p:spPr>
          <a:xfrm>
            <a:off x="1284000" y="3033088"/>
            <a:ext cx="6576000" cy="4311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121" name="Google Shape;121;p11"/>
          <p:cNvGrpSpPr/>
          <p:nvPr/>
        </p:nvGrpSpPr>
        <p:grpSpPr>
          <a:xfrm>
            <a:off x="-160766" y="-385575"/>
            <a:ext cx="9184665" cy="6075153"/>
            <a:chOff x="-160766" y="-385575"/>
            <a:chExt cx="9184665" cy="6075153"/>
          </a:xfrm>
        </p:grpSpPr>
        <p:sp>
          <p:nvSpPr>
            <p:cNvPr id="122" name="Google Shape;122;p11"/>
            <p:cNvSpPr/>
            <p:nvPr/>
          </p:nvSpPr>
          <p:spPr>
            <a:xfrm>
              <a:off x="-160766" y="3189342"/>
              <a:ext cx="1046700" cy="1046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a:off x="4405783" y="-82290"/>
              <a:ext cx="1046700" cy="1046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a:off x="7918999" y="660658"/>
              <a:ext cx="1104900" cy="1104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1"/>
            <p:cNvSpPr/>
            <p:nvPr/>
          </p:nvSpPr>
          <p:spPr>
            <a:xfrm>
              <a:off x="569514" y="-385575"/>
              <a:ext cx="1104900" cy="1104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 name="Google Shape;126;p11"/>
            <p:cNvGrpSpPr/>
            <p:nvPr/>
          </p:nvGrpSpPr>
          <p:grpSpPr>
            <a:xfrm rot="-3491884">
              <a:off x="7730195" y="3984881"/>
              <a:ext cx="1046740" cy="1046731"/>
              <a:chOff x="233992" y="469926"/>
              <a:chExt cx="1046709" cy="1046700"/>
            </a:xfrm>
          </p:grpSpPr>
          <p:sp>
            <p:nvSpPr>
              <p:cNvPr id="127" name="Google Shape;127;p11"/>
              <p:cNvSpPr/>
              <p:nvPr/>
            </p:nvSpPr>
            <p:spPr>
              <a:xfrm>
                <a:off x="233992" y="469926"/>
                <a:ext cx="1046700" cy="1046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1"/>
              <p:cNvSpPr/>
              <p:nvPr/>
            </p:nvSpPr>
            <p:spPr>
              <a:xfrm rot="1732915">
                <a:off x="1018472" y="544821"/>
                <a:ext cx="222357" cy="222357"/>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 name="Google Shape;129;p11"/>
            <p:cNvGrpSpPr/>
            <p:nvPr/>
          </p:nvGrpSpPr>
          <p:grpSpPr>
            <a:xfrm flipH="1" rot="-1121643">
              <a:off x="3092751" y="3988497"/>
              <a:ext cx="1500231" cy="1500231"/>
              <a:chOff x="7569203" y="3634752"/>
              <a:chExt cx="1500300" cy="1500300"/>
            </a:xfrm>
          </p:grpSpPr>
          <p:sp>
            <p:nvSpPr>
              <p:cNvPr id="130" name="Google Shape;130;p11"/>
              <p:cNvSpPr/>
              <p:nvPr/>
            </p:nvSpPr>
            <p:spPr>
              <a:xfrm rot="1729220">
                <a:off x="7767041" y="3832590"/>
                <a:ext cx="1104624" cy="1104624"/>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1"/>
              <p:cNvSpPr/>
              <p:nvPr/>
            </p:nvSpPr>
            <p:spPr>
              <a:xfrm rot="1732915">
                <a:off x="7869997" y="3857671"/>
                <a:ext cx="222357" cy="222357"/>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32" name="Shape 13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133" name="Shape 133"/>
        <p:cNvGrpSpPr/>
        <p:nvPr/>
      </p:nvGrpSpPr>
      <p:grpSpPr>
        <a:xfrm>
          <a:off x="0" y="0"/>
          <a:ext cx="0" cy="0"/>
          <a:chOff x="0" y="0"/>
          <a:chExt cx="0" cy="0"/>
        </a:xfrm>
      </p:grpSpPr>
      <p:sp>
        <p:nvSpPr>
          <p:cNvPr id="134" name="Google Shape;134;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35" name="Google Shape;135;p13"/>
          <p:cNvSpPr txBox="1"/>
          <p:nvPr>
            <p:ph hasCustomPrompt="1" idx="2" type="title"/>
          </p:nvPr>
        </p:nvSpPr>
        <p:spPr>
          <a:xfrm>
            <a:off x="1578711" y="1389425"/>
            <a:ext cx="750300" cy="6465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6" name="Google Shape;136;p13"/>
          <p:cNvSpPr txBox="1"/>
          <p:nvPr>
            <p:ph hasCustomPrompt="1" idx="3" type="title"/>
          </p:nvPr>
        </p:nvSpPr>
        <p:spPr>
          <a:xfrm>
            <a:off x="1578711" y="2822833"/>
            <a:ext cx="750300" cy="6465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7" name="Google Shape;137;p13"/>
          <p:cNvSpPr txBox="1"/>
          <p:nvPr>
            <p:ph hasCustomPrompt="1" idx="4" type="title"/>
          </p:nvPr>
        </p:nvSpPr>
        <p:spPr>
          <a:xfrm>
            <a:off x="4206434" y="1389425"/>
            <a:ext cx="750300" cy="6465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8" name="Google Shape;138;p13"/>
          <p:cNvSpPr txBox="1"/>
          <p:nvPr>
            <p:ph hasCustomPrompt="1" idx="5" type="title"/>
          </p:nvPr>
        </p:nvSpPr>
        <p:spPr>
          <a:xfrm>
            <a:off x="4206434" y="2822833"/>
            <a:ext cx="750300" cy="6465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9" name="Google Shape;139;p13"/>
          <p:cNvSpPr txBox="1"/>
          <p:nvPr>
            <p:ph hasCustomPrompt="1" idx="6" type="title"/>
          </p:nvPr>
        </p:nvSpPr>
        <p:spPr>
          <a:xfrm>
            <a:off x="6834982" y="1389425"/>
            <a:ext cx="750300" cy="6465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0" name="Google Shape;140;p13"/>
          <p:cNvSpPr txBox="1"/>
          <p:nvPr>
            <p:ph hasCustomPrompt="1" idx="7" type="title"/>
          </p:nvPr>
        </p:nvSpPr>
        <p:spPr>
          <a:xfrm>
            <a:off x="6834982" y="2822833"/>
            <a:ext cx="750300" cy="6465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1" name="Google Shape;141;p13"/>
          <p:cNvSpPr txBox="1"/>
          <p:nvPr>
            <p:ph idx="1" type="subTitle"/>
          </p:nvPr>
        </p:nvSpPr>
        <p:spPr>
          <a:xfrm>
            <a:off x="740061" y="1959724"/>
            <a:ext cx="2427600" cy="738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DM Serif Text"/>
              <a:buNone/>
              <a:defRPr sz="1800">
                <a:solidFill>
                  <a:schemeClr val="dk1"/>
                </a:solidFill>
                <a:latin typeface="Ramabhadra"/>
                <a:ea typeface="Ramabhadra"/>
                <a:cs typeface="Ramabhadra"/>
                <a:sym typeface="Ramabhadra"/>
              </a:defRPr>
            </a:lvl1pPr>
            <a:lvl2pPr lvl="1" rtl="0">
              <a:lnSpc>
                <a:spcPct val="100000"/>
              </a:lnSpc>
              <a:spcBef>
                <a:spcPts val="0"/>
              </a:spcBef>
              <a:spcAft>
                <a:spcPts val="0"/>
              </a:spcAft>
              <a:buSzPts val="2400"/>
              <a:buFont typeface="DM Serif Text"/>
              <a:buNone/>
              <a:defRPr b="1" sz="2400">
                <a:latin typeface="DM Serif Text"/>
                <a:ea typeface="DM Serif Text"/>
                <a:cs typeface="DM Serif Text"/>
                <a:sym typeface="DM Serif Text"/>
              </a:defRPr>
            </a:lvl2pPr>
            <a:lvl3pPr lvl="2" rtl="0">
              <a:lnSpc>
                <a:spcPct val="100000"/>
              </a:lnSpc>
              <a:spcBef>
                <a:spcPts val="0"/>
              </a:spcBef>
              <a:spcAft>
                <a:spcPts val="0"/>
              </a:spcAft>
              <a:buSzPts val="2400"/>
              <a:buFont typeface="DM Serif Text"/>
              <a:buNone/>
              <a:defRPr b="1" sz="2400">
                <a:latin typeface="DM Serif Text"/>
                <a:ea typeface="DM Serif Text"/>
                <a:cs typeface="DM Serif Text"/>
                <a:sym typeface="DM Serif Text"/>
              </a:defRPr>
            </a:lvl3pPr>
            <a:lvl4pPr lvl="3" rtl="0">
              <a:lnSpc>
                <a:spcPct val="100000"/>
              </a:lnSpc>
              <a:spcBef>
                <a:spcPts val="0"/>
              </a:spcBef>
              <a:spcAft>
                <a:spcPts val="0"/>
              </a:spcAft>
              <a:buSzPts val="2400"/>
              <a:buFont typeface="DM Serif Text"/>
              <a:buNone/>
              <a:defRPr b="1" sz="2400">
                <a:latin typeface="DM Serif Text"/>
                <a:ea typeface="DM Serif Text"/>
                <a:cs typeface="DM Serif Text"/>
                <a:sym typeface="DM Serif Text"/>
              </a:defRPr>
            </a:lvl4pPr>
            <a:lvl5pPr lvl="4" rtl="0">
              <a:lnSpc>
                <a:spcPct val="100000"/>
              </a:lnSpc>
              <a:spcBef>
                <a:spcPts val="0"/>
              </a:spcBef>
              <a:spcAft>
                <a:spcPts val="0"/>
              </a:spcAft>
              <a:buSzPts val="2400"/>
              <a:buFont typeface="DM Serif Text"/>
              <a:buNone/>
              <a:defRPr b="1" sz="2400">
                <a:latin typeface="DM Serif Text"/>
                <a:ea typeface="DM Serif Text"/>
                <a:cs typeface="DM Serif Text"/>
                <a:sym typeface="DM Serif Text"/>
              </a:defRPr>
            </a:lvl5pPr>
            <a:lvl6pPr lvl="5" rtl="0">
              <a:lnSpc>
                <a:spcPct val="100000"/>
              </a:lnSpc>
              <a:spcBef>
                <a:spcPts val="0"/>
              </a:spcBef>
              <a:spcAft>
                <a:spcPts val="0"/>
              </a:spcAft>
              <a:buSzPts val="2400"/>
              <a:buFont typeface="DM Serif Text"/>
              <a:buNone/>
              <a:defRPr b="1" sz="2400">
                <a:latin typeface="DM Serif Text"/>
                <a:ea typeface="DM Serif Text"/>
                <a:cs typeface="DM Serif Text"/>
                <a:sym typeface="DM Serif Text"/>
              </a:defRPr>
            </a:lvl6pPr>
            <a:lvl7pPr lvl="6" rtl="0">
              <a:lnSpc>
                <a:spcPct val="100000"/>
              </a:lnSpc>
              <a:spcBef>
                <a:spcPts val="0"/>
              </a:spcBef>
              <a:spcAft>
                <a:spcPts val="0"/>
              </a:spcAft>
              <a:buSzPts val="2400"/>
              <a:buFont typeface="DM Serif Text"/>
              <a:buNone/>
              <a:defRPr b="1" sz="2400">
                <a:latin typeface="DM Serif Text"/>
                <a:ea typeface="DM Serif Text"/>
                <a:cs typeface="DM Serif Text"/>
                <a:sym typeface="DM Serif Text"/>
              </a:defRPr>
            </a:lvl7pPr>
            <a:lvl8pPr lvl="7" rtl="0">
              <a:lnSpc>
                <a:spcPct val="100000"/>
              </a:lnSpc>
              <a:spcBef>
                <a:spcPts val="0"/>
              </a:spcBef>
              <a:spcAft>
                <a:spcPts val="0"/>
              </a:spcAft>
              <a:buSzPts val="2400"/>
              <a:buFont typeface="DM Serif Text"/>
              <a:buNone/>
              <a:defRPr b="1" sz="2400">
                <a:latin typeface="DM Serif Text"/>
                <a:ea typeface="DM Serif Text"/>
                <a:cs typeface="DM Serif Text"/>
                <a:sym typeface="DM Serif Text"/>
              </a:defRPr>
            </a:lvl8pPr>
            <a:lvl9pPr lvl="8" rtl="0">
              <a:lnSpc>
                <a:spcPct val="100000"/>
              </a:lnSpc>
              <a:spcBef>
                <a:spcPts val="0"/>
              </a:spcBef>
              <a:spcAft>
                <a:spcPts val="0"/>
              </a:spcAft>
              <a:buSzPts val="2400"/>
              <a:buFont typeface="DM Serif Text"/>
              <a:buNone/>
              <a:defRPr b="1" sz="2400">
                <a:latin typeface="DM Serif Text"/>
                <a:ea typeface="DM Serif Text"/>
                <a:cs typeface="DM Serif Text"/>
                <a:sym typeface="DM Serif Text"/>
              </a:defRPr>
            </a:lvl9pPr>
          </a:lstStyle>
          <a:p/>
        </p:txBody>
      </p:sp>
      <p:sp>
        <p:nvSpPr>
          <p:cNvPr id="142" name="Google Shape;142;p13"/>
          <p:cNvSpPr txBox="1"/>
          <p:nvPr>
            <p:ph idx="8" type="subTitle"/>
          </p:nvPr>
        </p:nvSpPr>
        <p:spPr>
          <a:xfrm>
            <a:off x="3367784" y="1959704"/>
            <a:ext cx="2427600" cy="738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DM Serif Text"/>
              <a:buNone/>
              <a:defRPr sz="1800">
                <a:solidFill>
                  <a:schemeClr val="dk1"/>
                </a:solidFill>
                <a:latin typeface="Ramabhadra"/>
                <a:ea typeface="Ramabhadra"/>
                <a:cs typeface="Ramabhadra"/>
                <a:sym typeface="Ramabhadra"/>
              </a:defRPr>
            </a:lvl1pPr>
            <a:lvl2pPr lvl="1" rtl="0">
              <a:lnSpc>
                <a:spcPct val="100000"/>
              </a:lnSpc>
              <a:spcBef>
                <a:spcPts val="0"/>
              </a:spcBef>
              <a:spcAft>
                <a:spcPts val="0"/>
              </a:spcAft>
              <a:buSzPts val="2400"/>
              <a:buFont typeface="DM Serif Text"/>
              <a:buNone/>
              <a:defRPr b="1" sz="2400">
                <a:latin typeface="DM Serif Text"/>
                <a:ea typeface="DM Serif Text"/>
                <a:cs typeface="DM Serif Text"/>
                <a:sym typeface="DM Serif Text"/>
              </a:defRPr>
            </a:lvl2pPr>
            <a:lvl3pPr lvl="2" rtl="0">
              <a:lnSpc>
                <a:spcPct val="100000"/>
              </a:lnSpc>
              <a:spcBef>
                <a:spcPts val="0"/>
              </a:spcBef>
              <a:spcAft>
                <a:spcPts val="0"/>
              </a:spcAft>
              <a:buSzPts val="2400"/>
              <a:buFont typeface="DM Serif Text"/>
              <a:buNone/>
              <a:defRPr b="1" sz="2400">
                <a:latin typeface="DM Serif Text"/>
                <a:ea typeface="DM Serif Text"/>
                <a:cs typeface="DM Serif Text"/>
                <a:sym typeface="DM Serif Text"/>
              </a:defRPr>
            </a:lvl3pPr>
            <a:lvl4pPr lvl="3" rtl="0">
              <a:lnSpc>
                <a:spcPct val="100000"/>
              </a:lnSpc>
              <a:spcBef>
                <a:spcPts val="0"/>
              </a:spcBef>
              <a:spcAft>
                <a:spcPts val="0"/>
              </a:spcAft>
              <a:buSzPts val="2400"/>
              <a:buFont typeface="DM Serif Text"/>
              <a:buNone/>
              <a:defRPr b="1" sz="2400">
                <a:latin typeface="DM Serif Text"/>
                <a:ea typeface="DM Serif Text"/>
                <a:cs typeface="DM Serif Text"/>
                <a:sym typeface="DM Serif Text"/>
              </a:defRPr>
            </a:lvl4pPr>
            <a:lvl5pPr lvl="4" rtl="0">
              <a:lnSpc>
                <a:spcPct val="100000"/>
              </a:lnSpc>
              <a:spcBef>
                <a:spcPts val="0"/>
              </a:spcBef>
              <a:spcAft>
                <a:spcPts val="0"/>
              </a:spcAft>
              <a:buSzPts val="2400"/>
              <a:buFont typeface="DM Serif Text"/>
              <a:buNone/>
              <a:defRPr b="1" sz="2400">
                <a:latin typeface="DM Serif Text"/>
                <a:ea typeface="DM Serif Text"/>
                <a:cs typeface="DM Serif Text"/>
                <a:sym typeface="DM Serif Text"/>
              </a:defRPr>
            </a:lvl5pPr>
            <a:lvl6pPr lvl="5" rtl="0">
              <a:lnSpc>
                <a:spcPct val="100000"/>
              </a:lnSpc>
              <a:spcBef>
                <a:spcPts val="0"/>
              </a:spcBef>
              <a:spcAft>
                <a:spcPts val="0"/>
              </a:spcAft>
              <a:buSzPts val="2400"/>
              <a:buFont typeface="DM Serif Text"/>
              <a:buNone/>
              <a:defRPr b="1" sz="2400">
                <a:latin typeface="DM Serif Text"/>
                <a:ea typeface="DM Serif Text"/>
                <a:cs typeface="DM Serif Text"/>
                <a:sym typeface="DM Serif Text"/>
              </a:defRPr>
            </a:lvl6pPr>
            <a:lvl7pPr lvl="6" rtl="0">
              <a:lnSpc>
                <a:spcPct val="100000"/>
              </a:lnSpc>
              <a:spcBef>
                <a:spcPts val="0"/>
              </a:spcBef>
              <a:spcAft>
                <a:spcPts val="0"/>
              </a:spcAft>
              <a:buSzPts val="2400"/>
              <a:buFont typeface="DM Serif Text"/>
              <a:buNone/>
              <a:defRPr b="1" sz="2400">
                <a:latin typeface="DM Serif Text"/>
                <a:ea typeface="DM Serif Text"/>
                <a:cs typeface="DM Serif Text"/>
                <a:sym typeface="DM Serif Text"/>
              </a:defRPr>
            </a:lvl7pPr>
            <a:lvl8pPr lvl="7" rtl="0">
              <a:lnSpc>
                <a:spcPct val="100000"/>
              </a:lnSpc>
              <a:spcBef>
                <a:spcPts val="0"/>
              </a:spcBef>
              <a:spcAft>
                <a:spcPts val="0"/>
              </a:spcAft>
              <a:buSzPts val="2400"/>
              <a:buFont typeface="DM Serif Text"/>
              <a:buNone/>
              <a:defRPr b="1" sz="2400">
                <a:latin typeface="DM Serif Text"/>
                <a:ea typeface="DM Serif Text"/>
                <a:cs typeface="DM Serif Text"/>
                <a:sym typeface="DM Serif Text"/>
              </a:defRPr>
            </a:lvl8pPr>
            <a:lvl9pPr lvl="8" rtl="0">
              <a:lnSpc>
                <a:spcPct val="100000"/>
              </a:lnSpc>
              <a:spcBef>
                <a:spcPts val="0"/>
              </a:spcBef>
              <a:spcAft>
                <a:spcPts val="0"/>
              </a:spcAft>
              <a:buSzPts val="2400"/>
              <a:buFont typeface="DM Serif Text"/>
              <a:buNone/>
              <a:defRPr b="1" sz="2400">
                <a:latin typeface="DM Serif Text"/>
                <a:ea typeface="DM Serif Text"/>
                <a:cs typeface="DM Serif Text"/>
                <a:sym typeface="DM Serif Text"/>
              </a:defRPr>
            </a:lvl9pPr>
          </a:lstStyle>
          <a:p/>
        </p:txBody>
      </p:sp>
      <p:sp>
        <p:nvSpPr>
          <p:cNvPr id="143" name="Google Shape;143;p13"/>
          <p:cNvSpPr txBox="1"/>
          <p:nvPr>
            <p:ph idx="9" type="subTitle"/>
          </p:nvPr>
        </p:nvSpPr>
        <p:spPr>
          <a:xfrm>
            <a:off x="5996332" y="1959724"/>
            <a:ext cx="2427600" cy="738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DM Serif Text"/>
              <a:buNone/>
              <a:defRPr sz="1800">
                <a:solidFill>
                  <a:schemeClr val="dk1"/>
                </a:solidFill>
                <a:latin typeface="Ramabhadra"/>
                <a:ea typeface="Ramabhadra"/>
                <a:cs typeface="Ramabhadra"/>
                <a:sym typeface="Ramabhadra"/>
              </a:defRPr>
            </a:lvl1pPr>
            <a:lvl2pPr lvl="1" rtl="0">
              <a:lnSpc>
                <a:spcPct val="100000"/>
              </a:lnSpc>
              <a:spcBef>
                <a:spcPts val="0"/>
              </a:spcBef>
              <a:spcAft>
                <a:spcPts val="0"/>
              </a:spcAft>
              <a:buSzPts val="2400"/>
              <a:buFont typeface="DM Serif Text"/>
              <a:buNone/>
              <a:defRPr b="1" sz="2400">
                <a:latin typeface="DM Serif Text"/>
                <a:ea typeface="DM Serif Text"/>
                <a:cs typeface="DM Serif Text"/>
                <a:sym typeface="DM Serif Text"/>
              </a:defRPr>
            </a:lvl2pPr>
            <a:lvl3pPr lvl="2" rtl="0">
              <a:lnSpc>
                <a:spcPct val="100000"/>
              </a:lnSpc>
              <a:spcBef>
                <a:spcPts val="0"/>
              </a:spcBef>
              <a:spcAft>
                <a:spcPts val="0"/>
              </a:spcAft>
              <a:buSzPts val="2400"/>
              <a:buFont typeface="DM Serif Text"/>
              <a:buNone/>
              <a:defRPr b="1" sz="2400">
                <a:latin typeface="DM Serif Text"/>
                <a:ea typeface="DM Serif Text"/>
                <a:cs typeface="DM Serif Text"/>
                <a:sym typeface="DM Serif Text"/>
              </a:defRPr>
            </a:lvl3pPr>
            <a:lvl4pPr lvl="3" rtl="0">
              <a:lnSpc>
                <a:spcPct val="100000"/>
              </a:lnSpc>
              <a:spcBef>
                <a:spcPts val="0"/>
              </a:spcBef>
              <a:spcAft>
                <a:spcPts val="0"/>
              </a:spcAft>
              <a:buSzPts val="2400"/>
              <a:buFont typeface="DM Serif Text"/>
              <a:buNone/>
              <a:defRPr b="1" sz="2400">
                <a:latin typeface="DM Serif Text"/>
                <a:ea typeface="DM Serif Text"/>
                <a:cs typeface="DM Serif Text"/>
                <a:sym typeface="DM Serif Text"/>
              </a:defRPr>
            </a:lvl4pPr>
            <a:lvl5pPr lvl="4" rtl="0">
              <a:lnSpc>
                <a:spcPct val="100000"/>
              </a:lnSpc>
              <a:spcBef>
                <a:spcPts val="0"/>
              </a:spcBef>
              <a:spcAft>
                <a:spcPts val="0"/>
              </a:spcAft>
              <a:buSzPts val="2400"/>
              <a:buFont typeface="DM Serif Text"/>
              <a:buNone/>
              <a:defRPr b="1" sz="2400">
                <a:latin typeface="DM Serif Text"/>
                <a:ea typeface="DM Serif Text"/>
                <a:cs typeface="DM Serif Text"/>
                <a:sym typeface="DM Serif Text"/>
              </a:defRPr>
            </a:lvl5pPr>
            <a:lvl6pPr lvl="5" rtl="0">
              <a:lnSpc>
                <a:spcPct val="100000"/>
              </a:lnSpc>
              <a:spcBef>
                <a:spcPts val="0"/>
              </a:spcBef>
              <a:spcAft>
                <a:spcPts val="0"/>
              </a:spcAft>
              <a:buSzPts val="2400"/>
              <a:buFont typeface="DM Serif Text"/>
              <a:buNone/>
              <a:defRPr b="1" sz="2400">
                <a:latin typeface="DM Serif Text"/>
                <a:ea typeface="DM Serif Text"/>
                <a:cs typeface="DM Serif Text"/>
                <a:sym typeface="DM Serif Text"/>
              </a:defRPr>
            </a:lvl6pPr>
            <a:lvl7pPr lvl="6" rtl="0">
              <a:lnSpc>
                <a:spcPct val="100000"/>
              </a:lnSpc>
              <a:spcBef>
                <a:spcPts val="0"/>
              </a:spcBef>
              <a:spcAft>
                <a:spcPts val="0"/>
              </a:spcAft>
              <a:buSzPts val="2400"/>
              <a:buFont typeface="DM Serif Text"/>
              <a:buNone/>
              <a:defRPr b="1" sz="2400">
                <a:latin typeface="DM Serif Text"/>
                <a:ea typeface="DM Serif Text"/>
                <a:cs typeface="DM Serif Text"/>
                <a:sym typeface="DM Serif Text"/>
              </a:defRPr>
            </a:lvl7pPr>
            <a:lvl8pPr lvl="7" rtl="0">
              <a:lnSpc>
                <a:spcPct val="100000"/>
              </a:lnSpc>
              <a:spcBef>
                <a:spcPts val="0"/>
              </a:spcBef>
              <a:spcAft>
                <a:spcPts val="0"/>
              </a:spcAft>
              <a:buSzPts val="2400"/>
              <a:buFont typeface="DM Serif Text"/>
              <a:buNone/>
              <a:defRPr b="1" sz="2400">
                <a:latin typeface="DM Serif Text"/>
                <a:ea typeface="DM Serif Text"/>
                <a:cs typeface="DM Serif Text"/>
                <a:sym typeface="DM Serif Text"/>
              </a:defRPr>
            </a:lvl8pPr>
            <a:lvl9pPr lvl="8" rtl="0">
              <a:lnSpc>
                <a:spcPct val="100000"/>
              </a:lnSpc>
              <a:spcBef>
                <a:spcPts val="0"/>
              </a:spcBef>
              <a:spcAft>
                <a:spcPts val="0"/>
              </a:spcAft>
              <a:buSzPts val="2400"/>
              <a:buFont typeface="DM Serif Text"/>
              <a:buNone/>
              <a:defRPr b="1" sz="2400">
                <a:latin typeface="DM Serif Text"/>
                <a:ea typeface="DM Serif Text"/>
                <a:cs typeface="DM Serif Text"/>
                <a:sym typeface="DM Serif Text"/>
              </a:defRPr>
            </a:lvl9pPr>
          </a:lstStyle>
          <a:p/>
        </p:txBody>
      </p:sp>
      <p:sp>
        <p:nvSpPr>
          <p:cNvPr id="144" name="Google Shape;144;p13"/>
          <p:cNvSpPr txBox="1"/>
          <p:nvPr>
            <p:ph idx="13" type="subTitle"/>
          </p:nvPr>
        </p:nvSpPr>
        <p:spPr>
          <a:xfrm>
            <a:off x="742311" y="3393125"/>
            <a:ext cx="2423100" cy="738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DM Serif Text"/>
              <a:buNone/>
              <a:defRPr sz="1800">
                <a:solidFill>
                  <a:schemeClr val="dk1"/>
                </a:solidFill>
                <a:latin typeface="Ramabhadra"/>
                <a:ea typeface="Ramabhadra"/>
                <a:cs typeface="Ramabhadra"/>
                <a:sym typeface="Ramabhadra"/>
              </a:defRPr>
            </a:lvl1pPr>
            <a:lvl2pPr lvl="1" rtl="0">
              <a:lnSpc>
                <a:spcPct val="100000"/>
              </a:lnSpc>
              <a:spcBef>
                <a:spcPts val="0"/>
              </a:spcBef>
              <a:spcAft>
                <a:spcPts val="0"/>
              </a:spcAft>
              <a:buSzPts val="2400"/>
              <a:buFont typeface="DM Serif Text"/>
              <a:buNone/>
              <a:defRPr b="1" sz="2400">
                <a:latin typeface="DM Serif Text"/>
                <a:ea typeface="DM Serif Text"/>
                <a:cs typeface="DM Serif Text"/>
                <a:sym typeface="DM Serif Text"/>
              </a:defRPr>
            </a:lvl2pPr>
            <a:lvl3pPr lvl="2" rtl="0">
              <a:lnSpc>
                <a:spcPct val="100000"/>
              </a:lnSpc>
              <a:spcBef>
                <a:spcPts val="0"/>
              </a:spcBef>
              <a:spcAft>
                <a:spcPts val="0"/>
              </a:spcAft>
              <a:buSzPts val="2400"/>
              <a:buFont typeface="DM Serif Text"/>
              <a:buNone/>
              <a:defRPr b="1" sz="2400">
                <a:latin typeface="DM Serif Text"/>
                <a:ea typeface="DM Serif Text"/>
                <a:cs typeface="DM Serif Text"/>
                <a:sym typeface="DM Serif Text"/>
              </a:defRPr>
            </a:lvl3pPr>
            <a:lvl4pPr lvl="3" rtl="0">
              <a:lnSpc>
                <a:spcPct val="100000"/>
              </a:lnSpc>
              <a:spcBef>
                <a:spcPts val="0"/>
              </a:spcBef>
              <a:spcAft>
                <a:spcPts val="0"/>
              </a:spcAft>
              <a:buSzPts val="2400"/>
              <a:buFont typeface="DM Serif Text"/>
              <a:buNone/>
              <a:defRPr b="1" sz="2400">
                <a:latin typeface="DM Serif Text"/>
                <a:ea typeface="DM Serif Text"/>
                <a:cs typeface="DM Serif Text"/>
                <a:sym typeface="DM Serif Text"/>
              </a:defRPr>
            </a:lvl4pPr>
            <a:lvl5pPr lvl="4" rtl="0">
              <a:lnSpc>
                <a:spcPct val="100000"/>
              </a:lnSpc>
              <a:spcBef>
                <a:spcPts val="0"/>
              </a:spcBef>
              <a:spcAft>
                <a:spcPts val="0"/>
              </a:spcAft>
              <a:buSzPts val="2400"/>
              <a:buFont typeface="DM Serif Text"/>
              <a:buNone/>
              <a:defRPr b="1" sz="2400">
                <a:latin typeface="DM Serif Text"/>
                <a:ea typeface="DM Serif Text"/>
                <a:cs typeface="DM Serif Text"/>
                <a:sym typeface="DM Serif Text"/>
              </a:defRPr>
            </a:lvl5pPr>
            <a:lvl6pPr lvl="5" rtl="0">
              <a:lnSpc>
                <a:spcPct val="100000"/>
              </a:lnSpc>
              <a:spcBef>
                <a:spcPts val="0"/>
              </a:spcBef>
              <a:spcAft>
                <a:spcPts val="0"/>
              </a:spcAft>
              <a:buSzPts val="2400"/>
              <a:buFont typeface="DM Serif Text"/>
              <a:buNone/>
              <a:defRPr b="1" sz="2400">
                <a:latin typeface="DM Serif Text"/>
                <a:ea typeface="DM Serif Text"/>
                <a:cs typeface="DM Serif Text"/>
                <a:sym typeface="DM Serif Text"/>
              </a:defRPr>
            </a:lvl6pPr>
            <a:lvl7pPr lvl="6" rtl="0">
              <a:lnSpc>
                <a:spcPct val="100000"/>
              </a:lnSpc>
              <a:spcBef>
                <a:spcPts val="0"/>
              </a:spcBef>
              <a:spcAft>
                <a:spcPts val="0"/>
              </a:spcAft>
              <a:buSzPts val="2400"/>
              <a:buFont typeface="DM Serif Text"/>
              <a:buNone/>
              <a:defRPr b="1" sz="2400">
                <a:latin typeface="DM Serif Text"/>
                <a:ea typeface="DM Serif Text"/>
                <a:cs typeface="DM Serif Text"/>
                <a:sym typeface="DM Serif Text"/>
              </a:defRPr>
            </a:lvl7pPr>
            <a:lvl8pPr lvl="7" rtl="0">
              <a:lnSpc>
                <a:spcPct val="100000"/>
              </a:lnSpc>
              <a:spcBef>
                <a:spcPts val="0"/>
              </a:spcBef>
              <a:spcAft>
                <a:spcPts val="0"/>
              </a:spcAft>
              <a:buSzPts val="2400"/>
              <a:buFont typeface="DM Serif Text"/>
              <a:buNone/>
              <a:defRPr b="1" sz="2400">
                <a:latin typeface="DM Serif Text"/>
                <a:ea typeface="DM Serif Text"/>
                <a:cs typeface="DM Serif Text"/>
                <a:sym typeface="DM Serif Text"/>
              </a:defRPr>
            </a:lvl8pPr>
            <a:lvl9pPr lvl="8" rtl="0">
              <a:lnSpc>
                <a:spcPct val="100000"/>
              </a:lnSpc>
              <a:spcBef>
                <a:spcPts val="0"/>
              </a:spcBef>
              <a:spcAft>
                <a:spcPts val="0"/>
              </a:spcAft>
              <a:buSzPts val="2400"/>
              <a:buFont typeface="DM Serif Text"/>
              <a:buNone/>
              <a:defRPr b="1" sz="2400">
                <a:latin typeface="DM Serif Text"/>
                <a:ea typeface="DM Serif Text"/>
                <a:cs typeface="DM Serif Text"/>
                <a:sym typeface="DM Serif Text"/>
              </a:defRPr>
            </a:lvl9pPr>
          </a:lstStyle>
          <a:p/>
        </p:txBody>
      </p:sp>
      <p:sp>
        <p:nvSpPr>
          <p:cNvPr id="145" name="Google Shape;145;p13"/>
          <p:cNvSpPr txBox="1"/>
          <p:nvPr>
            <p:ph idx="14" type="subTitle"/>
          </p:nvPr>
        </p:nvSpPr>
        <p:spPr>
          <a:xfrm>
            <a:off x="3367784" y="3393150"/>
            <a:ext cx="2427600" cy="738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DM Serif Text"/>
              <a:buNone/>
              <a:defRPr sz="1800">
                <a:solidFill>
                  <a:schemeClr val="dk1"/>
                </a:solidFill>
                <a:latin typeface="Ramabhadra"/>
                <a:ea typeface="Ramabhadra"/>
                <a:cs typeface="Ramabhadra"/>
                <a:sym typeface="Ramabhadra"/>
              </a:defRPr>
            </a:lvl1pPr>
            <a:lvl2pPr lvl="1" rtl="0">
              <a:lnSpc>
                <a:spcPct val="100000"/>
              </a:lnSpc>
              <a:spcBef>
                <a:spcPts val="0"/>
              </a:spcBef>
              <a:spcAft>
                <a:spcPts val="0"/>
              </a:spcAft>
              <a:buSzPts val="2400"/>
              <a:buFont typeface="DM Serif Text"/>
              <a:buNone/>
              <a:defRPr b="1" sz="2400">
                <a:latin typeface="DM Serif Text"/>
                <a:ea typeface="DM Serif Text"/>
                <a:cs typeface="DM Serif Text"/>
                <a:sym typeface="DM Serif Text"/>
              </a:defRPr>
            </a:lvl2pPr>
            <a:lvl3pPr lvl="2" rtl="0">
              <a:lnSpc>
                <a:spcPct val="100000"/>
              </a:lnSpc>
              <a:spcBef>
                <a:spcPts val="0"/>
              </a:spcBef>
              <a:spcAft>
                <a:spcPts val="0"/>
              </a:spcAft>
              <a:buSzPts val="2400"/>
              <a:buFont typeface="DM Serif Text"/>
              <a:buNone/>
              <a:defRPr b="1" sz="2400">
                <a:latin typeface="DM Serif Text"/>
                <a:ea typeface="DM Serif Text"/>
                <a:cs typeface="DM Serif Text"/>
                <a:sym typeface="DM Serif Text"/>
              </a:defRPr>
            </a:lvl3pPr>
            <a:lvl4pPr lvl="3" rtl="0">
              <a:lnSpc>
                <a:spcPct val="100000"/>
              </a:lnSpc>
              <a:spcBef>
                <a:spcPts val="0"/>
              </a:spcBef>
              <a:spcAft>
                <a:spcPts val="0"/>
              </a:spcAft>
              <a:buSzPts val="2400"/>
              <a:buFont typeface="DM Serif Text"/>
              <a:buNone/>
              <a:defRPr b="1" sz="2400">
                <a:latin typeface="DM Serif Text"/>
                <a:ea typeface="DM Serif Text"/>
                <a:cs typeface="DM Serif Text"/>
                <a:sym typeface="DM Serif Text"/>
              </a:defRPr>
            </a:lvl4pPr>
            <a:lvl5pPr lvl="4" rtl="0">
              <a:lnSpc>
                <a:spcPct val="100000"/>
              </a:lnSpc>
              <a:spcBef>
                <a:spcPts val="0"/>
              </a:spcBef>
              <a:spcAft>
                <a:spcPts val="0"/>
              </a:spcAft>
              <a:buSzPts val="2400"/>
              <a:buFont typeface="DM Serif Text"/>
              <a:buNone/>
              <a:defRPr b="1" sz="2400">
                <a:latin typeface="DM Serif Text"/>
                <a:ea typeface="DM Serif Text"/>
                <a:cs typeface="DM Serif Text"/>
                <a:sym typeface="DM Serif Text"/>
              </a:defRPr>
            </a:lvl5pPr>
            <a:lvl6pPr lvl="5" rtl="0">
              <a:lnSpc>
                <a:spcPct val="100000"/>
              </a:lnSpc>
              <a:spcBef>
                <a:spcPts val="0"/>
              </a:spcBef>
              <a:spcAft>
                <a:spcPts val="0"/>
              </a:spcAft>
              <a:buSzPts val="2400"/>
              <a:buFont typeface="DM Serif Text"/>
              <a:buNone/>
              <a:defRPr b="1" sz="2400">
                <a:latin typeface="DM Serif Text"/>
                <a:ea typeface="DM Serif Text"/>
                <a:cs typeface="DM Serif Text"/>
                <a:sym typeface="DM Serif Text"/>
              </a:defRPr>
            </a:lvl6pPr>
            <a:lvl7pPr lvl="6" rtl="0">
              <a:lnSpc>
                <a:spcPct val="100000"/>
              </a:lnSpc>
              <a:spcBef>
                <a:spcPts val="0"/>
              </a:spcBef>
              <a:spcAft>
                <a:spcPts val="0"/>
              </a:spcAft>
              <a:buSzPts val="2400"/>
              <a:buFont typeface="DM Serif Text"/>
              <a:buNone/>
              <a:defRPr b="1" sz="2400">
                <a:latin typeface="DM Serif Text"/>
                <a:ea typeface="DM Serif Text"/>
                <a:cs typeface="DM Serif Text"/>
                <a:sym typeface="DM Serif Text"/>
              </a:defRPr>
            </a:lvl7pPr>
            <a:lvl8pPr lvl="7" rtl="0">
              <a:lnSpc>
                <a:spcPct val="100000"/>
              </a:lnSpc>
              <a:spcBef>
                <a:spcPts val="0"/>
              </a:spcBef>
              <a:spcAft>
                <a:spcPts val="0"/>
              </a:spcAft>
              <a:buSzPts val="2400"/>
              <a:buFont typeface="DM Serif Text"/>
              <a:buNone/>
              <a:defRPr b="1" sz="2400">
                <a:latin typeface="DM Serif Text"/>
                <a:ea typeface="DM Serif Text"/>
                <a:cs typeface="DM Serif Text"/>
                <a:sym typeface="DM Serif Text"/>
              </a:defRPr>
            </a:lvl8pPr>
            <a:lvl9pPr lvl="8" rtl="0">
              <a:lnSpc>
                <a:spcPct val="100000"/>
              </a:lnSpc>
              <a:spcBef>
                <a:spcPts val="0"/>
              </a:spcBef>
              <a:spcAft>
                <a:spcPts val="0"/>
              </a:spcAft>
              <a:buSzPts val="2400"/>
              <a:buFont typeface="DM Serif Text"/>
              <a:buNone/>
              <a:defRPr b="1" sz="2400">
                <a:latin typeface="DM Serif Text"/>
                <a:ea typeface="DM Serif Text"/>
                <a:cs typeface="DM Serif Text"/>
                <a:sym typeface="DM Serif Text"/>
              </a:defRPr>
            </a:lvl9pPr>
          </a:lstStyle>
          <a:p/>
        </p:txBody>
      </p:sp>
      <p:sp>
        <p:nvSpPr>
          <p:cNvPr id="146" name="Google Shape;146;p13"/>
          <p:cNvSpPr txBox="1"/>
          <p:nvPr>
            <p:ph idx="15" type="subTitle"/>
          </p:nvPr>
        </p:nvSpPr>
        <p:spPr>
          <a:xfrm>
            <a:off x="5996932" y="3393130"/>
            <a:ext cx="2426400" cy="738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DM Serif Text"/>
              <a:buNone/>
              <a:defRPr sz="1800">
                <a:solidFill>
                  <a:schemeClr val="dk1"/>
                </a:solidFill>
                <a:latin typeface="Ramabhadra"/>
                <a:ea typeface="Ramabhadra"/>
                <a:cs typeface="Ramabhadra"/>
                <a:sym typeface="Ramabhadra"/>
              </a:defRPr>
            </a:lvl1pPr>
            <a:lvl2pPr lvl="1" rtl="0">
              <a:lnSpc>
                <a:spcPct val="100000"/>
              </a:lnSpc>
              <a:spcBef>
                <a:spcPts val="0"/>
              </a:spcBef>
              <a:spcAft>
                <a:spcPts val="0"/>
              </a:spcAft>
              <a:buSzPts val="2400"/>
              <a:buFont typeface="DM Serif Text"/>
              <a:buNone/>
              <a:defRPr b="1" sz="2400">
                <a:latin typeface="DM Serif Text"/>
                <a:ea typeface="DM Serif Text"/>
                <a:cs typeface="DM Serif Text"/>
                <a:sym typeface="DM Serif Text"/>
              </a:defRPr>
            </a:lvl2pPr>
            <a:lvl3pPr lvl="2" rtl="0">
              <a:lnSpc>
                <a:spcPct val="100000"/>
              </a:lnSpc>
              <a:spcBef>
                <a:spcPts val="0"/>
              </a:spcBef>
              <a:spcAft>
                <a:spcPts val="0"/>
              </a:spcAft>
              <a:buSzPts val="2400"/>
              <a:buFont typeface="DM Serif Text"/>
              <a:buNone/>
              <a:defRPr b="1" sz="2400">
                <a:latin typeface="DM Serif Text"/>
                <a:ea typeface="DM Serif Text"/>
                <a:cs typeface="DM Serif Text"/>
                <a:sym typeface="DM Serif Text"/>
              </a:defRPr>
            </a:lvl3pPr>
            <a:lvl4pPr lvl="3" rtl="0">
              <a:lnSpc>
                <a:spcPct val="100000"/>
              </a:lnSpc>
              <a:spcBef>
                <a:spcPts val="0"/>
              </a:spcBef>
              <a:spcAft>
                <a:spcPts val="0"/>
              </a:spcAft>
              <a:buSzPts val="2400"/>
              <a:buFont typeface="DM Serif Text"/>
              <a:buNone/>
              <a:defRPr b="1" sz="2400">
                <a:latin typeface="DM Serif Text"/>
                <a:ea typeface="DM Serif Text"/>
                <a:cs typeface="DM Serif Text"/>
                <a:sym typeface="DM Serif Text"/>
              </a:defRPr>
            </a:lvl4pPr>
            <a:lvl5pPr lvl="4" rtl="0">
              <a:lnSpc>
                <a:spcPct val="100000"/>
              </a:lnSpc>
              <a:spcBef>
                <a:spcPts val="0"/>
              </a:spcBef>
              <a:spcAft>
                <a:spcPts val="0"/>
              </a:spcAft>
              <a:buSzPts val="2400"/>
              <a:buFont typeface="DM Serif Text"/>
              <a:buNone/>
              <a:defRPr b="1" sz="2400">
                <a:latin typeface="DM Serif Text"/>
                <a:ea typeface="DM Serif Text"/>
                <a:cs typeface="DM Serif Text"/>
                <a:sym typeface="DM Serif Text"/>
              </a:defRPr>
            </a:lvl5pPr>
            <a:lvl6pPr lvl="5" rtl="0">
              <a:lnSpc>
                <a:spcPct val="100000"/>
              </a:lnSpc>
              <a:spcBef>
                <a:spcPts val="0"/>
              </a:spcBef>
              <a:spcAft>
                <a:spcPts val="0"/>
              </a:spcAft>
              <a:buSzPts val="2400"/>
              <a:buFont typeface="DM Serif Text"/>
              <a:buNone/>
              <a:defRPr b="1" sz="2400">
                <a:latin typeface="DM Serif Text"/>
                <a:ea typeface="DM Serif Text"/>
                <a:cs typeface="DM Serif Text"/>
                <a:sym typeface="DM Serif Text"/>
              </a:defRPr>
            </a:lvl6pPr>
            <a:lvl7pPr lvl="6" rtl="0">
              <a:lnSpc>
                <a:spcPct val="100000"/>
              </a:lnSpc>
              <a:spcBef>
                <a:spcPts val="0"/>
              </a:spcBef>
              <a:spcAft>
                <a:spcPts val="0"/>
              </a:spcAft>
              <a:buSzPts val="2400"/>
              <a:buFont typeface="DM Serif Text"/>
              <a:buNone/>
              <a:defRPr b="1" sz="2400">
                <a:latin typeface="DM Serif Text"/>
                <a:ea typeface="DM Serif Text"/>
                <a:cs typeface="DM Serif Text"/>
                <a:sym typeface="DM Serif Text"/>
              </a:defRPr>
            </a:lvl7pPr>
            <a:lvl8pPr lvl="7" rtl="0">
              <a:lnSpc>
                <a:spcPct val="100000"/>
              </a:lnSpc>
              <a:spcBef>
                <a:spcPts val="0"/>
              </a:spcBef>
              <a:spcAft>
                <a:spcPts val="0"/>
              </a:spcAft>
              <a:buSzPts val="2400"/>
              <a:buFont typeface="DM Serif Text"/>
              <a:buNone/>
              <a:defRPr b="1" sz="2400">
                <a:latin typeface="DM Serif Text"/>
                <a:ea typeface="DM Serif Text"/>
                <a:cs typeface="DM Serif Text"/>
                <a:sym typeface="DM Serif Text"/>
              </a:defRPr>
            </a:lvl8pPr>
            <a:lvl9pPr lvl="8" rtl="0">
              <a:lnSpc>
                <a:spcPct val="100000"/>
              </a:lnSpc>
              <a:spcBef>
                <a:spcPts val="0"/>
              </a:spcBef>
              <a:spcAft>
                <a:spcPts val="0"/>
              </a:spcAft>
              <a:buSzPts val="2400"/>
              <a:buFont typeface="DM Serif Text"/>
              <a:buNone/>
              <a:defRPr b="1" sz="2400">
                <a:latin typeface="DM Serif Text"/>
                <a:ea typeface="DM Serif Text"/>
                <a:cs typeface="DM Serif Text"/>
                <a:sym typeface="DM Serif Text"/>
              </a:defRPr>
            </a:lvl9pPr>
          </a:lstStyle>
          <a:p/>
        </p:txBody>
      </p:sp>
      <p:grpSp>
        <p:nvGrpSpPr>
          <p:cNvPr id="147" name="Google Shape;147;p13"/>
          <p:cNvGrpSpPr/>
          <p:nvPr/>
        </p:nvGrpSpPr>
        <p:grpSpPr>
          <a:xfrm>
            <a:off x="-714409" y="-601672"/>
            <a:ext cx="10368815" cy="6243770"/>
            <a:chOff x="-714409" y="-601672"/>
            <a:chExt cx="10368815" cy="6243770"/>
          </a:xfrm>
        </p:grpSpPr>
        <p:sp>
          <p:nvSpPr>
            <p:cNvPr id="148" name="Google Shape;148;p13"/>
            <p:cNvSpPr/>
            <p:nvPr/>
          </p:nvSpPr>
          <p:spPr>
            <a:xfrm flipH="1" rot="10800000">
              <a:off x="189867" y="-601672"/>
              <a:ext cx="1046700" cy="1046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3"/>
            <p:cNvSpPr/>
            <p:nvPr/>
          </p:nvSpPr>
          <p:spPr>
            <a:xfrm flipH="1" rot="9070780">
              <a:off x="8321041" y="78340"/>
              <a:ext cx="1104624" cy="1104624"/>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 name="Google Shape;150;p13"/>
            <p:cNvGrpSpPr/>
            <p:nvPr/>
          </p:nvGrpSpPr>
          <p:grpSpPr>
            <a:xfrm>
              <a:off x="8240206" y="4227898"/>
              <a:ext cx="1414200" cy="1414200"/>
              <a:chOff x="8240206" y="4227898"/>
              <a:chExt cx="1414200" cy="1414200"/>
            </a:xfrm>
          </p:grpSpPr>
          <p:sp>
            <p:nvSpPr>
              <p:cNvPr id="151" name="Google Shape;151;p13"/>
              <p:cNvSpPr/>
              <p:nvPr/>
            </p:nvSpPr>
            <p:spPr>
              <a:xfrm rot="-7068816">
                <a:off x="8423942" y="4411634"/>
                <a:ext cx="1046728" cy="1046728"/>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3"/>
              <p:cNvSpPr/>
              <p:nvPr/>
            </p:nvSpPr>
            <p:spPr>
              <a:xfrm rot="-5335057">
                <a:off x="8364171" y="4651934"/>
                <a:ext cx="222340" cy="22234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 name="Google Shape;153;p13"/>
            <p:cNvGrpSpPr/>
            <p:nvPr/>
          </p:nvGrpSpPr>
          <p:grpSpPr>
            <a:xfrm>
              <a:off x="-714409" y="4159611"/>
              <a:ext cx="1368600" cy="1368600"/>
              <a:chOff x="-714409" y="4159611"/>
              <a:chExt cx="1368600" cy="1368600"/>
            </a:xfrm>
          </p:grpSpPr>
          <p:sp>
            <p:nvSpPr>
              <p:cNvPr id="154" name="Google Shape;154;p13"/>
              <p:cNvSpPr/>
              <p:nvPr/>
            </p:nvSpPr>
            <p:spPr>
              <a:xfrm rot="9829168">
                <a:off x="-582385" y="4291635"/>
                <a:ext cx="1104553" cy="1104553"/>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3"/>
              <p:cNvSpPr/>
              <p:nvPr/>
            </p:nvSpPr>
            <p:spPr>
              <a:xfrm rot="9831809">
                <a:off x="391967" y="4787806"/>
                <a:ext cx="222361" cy="222361"/>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56" name="Shape 156"/>
        <p:cNvGrpSpPr/>
        <p:nvPr/>
      </p:nvGrpSpPr>
      <p:grpSpPr>
        <a:xfrm>
          <a:off x="0" y="0"/>
          <a:ext cx="0" cy="0"/>
          <a:chOff x="0" y="0"/>
          <a:chExt cx="0" cy="0"/>
        </a:xfrm>
      </p:grpSpPr>
      <p:sp>
        <p:nvSpPr>
          <p:cNvPr id="157" name="Google Shape;157;p1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58" name="Google Shape;158;p14"/>
          <p:cNvSpPr/>
          <p:nvPr/>
        </p:nvSpPr>
        <p:spPr>
          <a:xfrm flipH="1" rot="10800000">
            <a:off x="-498258" y="73528"/>
            <a:ext cx="1046700" cy="1046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4"/>
          <p:cNvSpPr/>
          <p:nvPr/>
        </p:nvSpPr>
        <p:spPr>
          <a:xfrm flipH="1" rot="9070780">
            <a:off x="8473441" y="306940"/>
            <a:ext cx="1104624" cy="1104624"/>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 name="Google Shape;160;p14"/>
          <p:cNvGrpSpPr/>
          <p:nvPr/>
        </p:nvGrpSpPr>
        <p:grpSpPr>
          <a:xfrm>
            <a:off x="8246560" y="4234323"/>
            <a:ext cx="1401600" cy="1401600"/>
            <a:chOff x="8246560" y="4234323"/>
            <a:chExt cx="1401600" cy="1401600"/>
          </a:xfrm>
        </p:grpSpPr>
        <p:sp>
          <p:nvSpPr>
            <p:cNvPr id="161" name="Google Shape;161;p14"/>
            <p:cNvSpPr/>
            <p:nvPr/>
          </p:nvSpPr>
          <p:spPr>
            <a:xfrm rot="-1573635">
              <a:off x="8423977" y="4411739"/>
              <a:ext cx="1046766" cy="1046766"/>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4"/>
            <p:cNvSpPr/>
            <p:nvPr/>
          </p:nvSpPr>
          <p:spPr>
            <a:xfrm rot="157840">
              <a:off x="9021076" y="4356706"/>
              <a:ext cx="222234" cy="222234"/>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4"/>
          <p:cNvGrpSpPr/>
          <p:nvPr/>
        </p:nvGrpSpPr>
        <p:grpSpPr>
          <a:xfrm>
            <a:off x="-962641" y="3454241"/>
            <a:ext cx="1560000" cy="1560000"/>
            <a:chOff x="-962641" y="3454241"/>
            <a:chExt cx="1560000" cy="1560000"/>
          </a:xfrm>
        </p:grpSpPr>
        <p:sp>
          <p:nvSpPr>
            <p:cNvPr id="164" name="Google Shape;164;p14"/>
            <p:cNvSpPr/>
            <p:nvPr/>
          </p:nvSpPr>
          <p:spPr>
            <a:xfrm rot="7911114">
              <a:off x="-735018" y="3681864"/>
              <a:ext cx="1104754" cy="1104754"/>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4"/>
            <p:cNvSpPr/>
            <p:nvPr/>
          </p:nvSpPr>
          <p:spPr>
            <a:xfrm rot="7913029">
              <a:off x="187770" y="3887459"/>
              <a:ext cx="222431" cy="222431"/>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
    <p:spTree>
      <p:nvGrpSpPr>
        <p:cNvPr id="166" name="Shape 166"/>
        <p:cNvGrpSpPr/>
        <p:nvPr/>
      </p:nvGrpSpPr>
      <p:grpSpPr>
        <a:xfrm>
          <a:off x="0" y="0"/>
          <a:ext cx="0" cy="0"/>
          <a:chOff x="0" y="0"/>
          <a:chExt cx="0" cy="0"/>
        </a:xfrm>
      </p:grpSpPr>
      <p:sp>
        <p:nvSpPr>
          <p:cNvPr id="167" name="Google Shape;167;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68" name="Google Shape;168;p15"/>
          <p:cNvSpPr/>
          <p:nvPr/>
        </p:nvSpPr>
        <p:spPr>
          <a:xfrm flipH="1" rot="10800000">
            <a:off x="125667" y="-548847"/>
            <a:ext cx="1046700" cy="1046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5"/>
          <p:cNvSpPr/>
          <p:nvPr/>
        </p:nvSpPr>
        <p:spPr>
          <a:xfrm flipH="1" rot="9070780">
            <a:off x="375316" y="4651390"/>
            <a:ext cx="1104624" cy="1104624"/>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0" name="Google Shape;170;p15"/>
          <p:cNvGrpSpPr/>
          <p:nvPr/>
        </p:nvGrpSpPr>
        <p:grpSpPr>
          <a:xfrm>
            <a:off x="8445067" y="3670849"/>
            <a:ext cx="1309200" cy="1309200"/>
            <a:chOff x="8445067" y="3670849"/>
            <a:chExt cx="1309200" cy="1309200"/>
          </a:xfrm>
        </p:grpSpPr>
        <p:sp>
          <p:nvSpPr>
            <p:cNvPr id="171" name="Google Shape;171;p15"/>
            <p:cNvSpPr/>
            <p:nvPr/>
          </p:nvSpPr>
          <p:spPr>
            <a:xfrm rot="-4368693">
              <a:off x="8576344" y="3802126"/>
              <a:ext cx="1046645" cy="1046645"/>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5"/>
            <p:cNvSpPr/>
            <p:nvPr/>
          </p:nvSpPr>
          <p:spPr>
            <a:xfrm rot="-2634402">
              <a:off x="8776356" y="3758974"/>
              <a:ext cx="222355" cy="222355"/>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 name="Google Shape;173;p15"/>
          <p:cNvGrpSpPr/>
          <p:nvPr/>
        </p:nvGrpSpPr>
        <p:grpSpPr>
          <a:xfrm>
            <a:off x="8496041" y="293586"/>
            <a:ext cx="1368600" cy="1368600"/>
            <a:chOff x="8496041" y="293586"/>
            <a:chExt cx="1368600" cy="1368600"/>
          </a:xfrm>
        </p:grpSpPr>
        <p:sp>
          <p:nvSpPr>
            <p:cNvPr id="174" name="Google Shape;174;p15"/>
            <p:cNvSpPr/>
            <p:nvPr/>
          </p:nvSpPr>
          <p:spPr>
            <a:xfrm flipH="1" rot="-9829168">
              <a:off x="8628065" y="425610"/>
              <a:ext cx="1104553" cy="1104553"/>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5"/>
            <p:cNvSpPr/>
            <p:nvPr/>
          </p:nvSpPr>
          <p:spPr>
            <a:xfrm flipH="1" rot="-9831809">
              <a:off x="8535904" y="921781"/>
              <a:ext cx="222361" cy="222361"/>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4">
    <p:spTree>
      <p:nvGrpSpPr>
        <p:cNvPr id="176" name="Shape 176"/>
        <p:cNvGrpSpPr/>
        <p:nvPr/>
      </p:nvGrpSpPr>
      <p:grpSpPr>
        <a:xfrm>
          <a:off x="0" y="0"/>
          <a:ext cx="0" cy="0"/>
          <a:chOff x="0" y="0"/>
          <a:chExt cx="0" cy="0"/>
        </a:xfrm>
      </p:grpSpPr>
      <p:sp>
        <p:nvSpPr>
          <p:cNvPr id="177" name="Google Shape;177;p16"/>
          <p:cNvSpPr txBox="1"/>
          <p:nvPr>
            <p:ph type="title"/>
          </p:nvPr>
        </p:nvSpPr>
        <p:spPr>
          <a:xfrm>
            <a:off x="1486688" y="1747500"/>
            <a:ext cx="3233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78" name="Google Shape;178;p16"/>
          <p:cNvSpPr txBox="1"/>
          <p:nvPr>
            <p:ph idx="1" type="subTitle"/>
          </p:nvPr>
        </p:nvSpPr>
        <p:spPr>
          <a:xfrm>
            <a:off x="1486688" y="2472600"/>
            <a:ext cx="3233100" cy="92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grpSp>
        <p:nvGrpSpPr>
          <p:cNvPr id="179" name="Google Shape;179;p16"/>
          <p:cNvGrpSpPr/>
          <p:nvPr/>
        </p:nvGrpSpPr>
        <p:grpSpPr>
          <a:xfrm>
            <a:off x="-519986" y="-644374"/>
            <a:ext cx="10243419" cy="6464458"/>
            <a:chOff x="-519986" y="-644374"/>
            <a:chExt cx="10243419" cy="6464458"/>
          </a:xfrm>
        </p:grpSpPr>
        <p:sp>
          <p:nvSpPr>
            <p:cNvPr id="180" name="Google Shape;180;p16"/>
            <p:cNvSpPr/>
            <p:nvPr/>
          </p:nvSpPr>
          <p:spPr>
            <a:xfrm flipH="1">
              <a:off x="-519986" y="3622826"/>
              <a:ext cx="1046700" cy="1046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6"/>
            <p:cNvSpPr/>
            <p:nvPr/>
          </p:nvSpPr>
          <p:spPr>
            <a:xfrm flipH="1" rot="-1729220">
              <a:off x="8319391" y="2765665"/>
              <a:ext cx="1104624" cy="1104624"/>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2" name="Google Shape;182;p16"/>
            <p:cNvGrpSpPr/>
            <p:nvPr/>
          </p:nvGrpSpPr>
          <p:grpSpPr>
            <a:xfrm flipH="1" rot="-577856">
              <a:off x="3329755" y="4204865"/>
              <a:ext cx="1500291" cy="1500291"/>
              <a:chOff x="3192228" y="3995427"/>
              <a:chExt cx="1500300" cy="1500300"/>
            </a:xfrm>
          </p:grpSpPr>
          <p:sp>
            <p:nvSpPr>
              <p:cNvPr id="183" name="Google Shape;183;p16"/>
              <p:cNvSpPr/>
              <p:nvPr/>
            </p:nvSpPr>
            <p:spPr>
              <a:xfrm rot="1729220">
                <a:off x="3390066" y="4193265"/>
                <a:ext cx="1104624" cy="1104624"/>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6"/>
              <p:cNvSpPr/>
              <p:nvPr/>
            </p:nvSpPr>
            <p:spPr>
              <a:xfrm rot="1732915">
                <a:off x="3493022" y="4218346"/>
                <a:ext cx="222357" cy="222357"/>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 name="Google Shape;185;p16"/>
            <p:cNvGrpSpPr/>
            <p:nvPr/>
          </p:nvGrpSpPr>
          <p:grpSpPr>
            <a:xfrm flipH="1" rot="-4008852">
              <a:off x="8512990" y="-266346"/>
              <a:ext cx="1046672" cy="1046662"/>
              <a:chOff x="-451458" y="162251"/>
              <a:chExt cx="1046709" cy="1046700"/>
            </a:xfrm>
          </p:grpSpPr>
          <p:sp>
            <p:nvSpPr>
              <p:cNvPr id="186" name="Google Shape;186;p16"/>
              <p:cNvSpPr/>
              <p:nvPr/>
            </p:nvSpPr>
            <p:spPr>
              <a:xfrm>
                <a:off x="-451458" y="162251"/>
                <a:ext cx="1046700" cy="1046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6"/>
              <p:cNvSpPr/>
              <p:nvPr/>
            </p:nvSpPr>
            <p:spPr>
              <a:xfrm rot="1732915">
                <a:off x="333022" y="237146"/>
                <a:ext cx="222357" cy="222357"/>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8" name="Google Shape;188;p16"/>
            <p:cNvSpPr/>
            <p:nvPr/>
          </p:nvSpPr>
          <p:spPr>
            <a:xfrm flipH="1" rot="-1729220">
              <a:off x="-68109" y="197840"/>
              <a:ext cx="1104624" cy="1104624"/>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6"/>
            <p:cNvSpPr/>
            <p:nvPr/>
          </p:nvSpPr>
          <p:spPr>
            <a:xfrm flipH="1">
              <a:off x="3385264" y="-644374"/>
              <a:ext cx="1046700" cy="1046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_1">
    <p:spTree>
      <p:nvGrpSpPr>
        <p:cNvPr id="190" name="Shape 190"/>
        <p:cNvGrpSpPr/>
        <p:nvPr/>
      </p:nvGrpSpPr>
      <p:grpSpPr>
        <a:xfrm>
          <a:off x="0" y="0"/>
          <a:ext cx="0" cy="0"/>
          <a:chOff x="0" y="0"/>
          <a:chExt cx="0" cy="0"/>
        </a:xfrm>
      </p:grpSpPr>
      <p:sp>
        <p:nvSpPr>
          <p:cNvPr id="191" name="Google Shape;191;p17"/>
          <p:cNvSpPr txBox="1"/>
          <p:nvPr>
            <p:ph type="title"/>
          </p:nvPr>
        </p:nvSpPr>
        <p:spPr>
          <a:xfrm>
            <a:off x="722376" y="448056"/>
            <a:ext cx="7708500" cy="5760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92" name="Google Shape;192;p17"/>
          <p:cNvSpPr txBox="1"/>
          <p:nvPr>
            <p:ph idx="1" type="body"/>
          </p:nvPr>
        </p:nvSpPr>
        <p:spPr>
          <a:xfrm>
            <a:off x="717750" y="1080675"/>
            <a:ext cx="7708500" cy="9954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Font typeface="Source Sans 3 SemiBold"/>
              <a:buChar char="■"/>
              <a:defRPr/>
            </a:lvl1pPr>
            <a:lvl2pPr indent="-304800" lvl="1" marL="914400" rtl="0">
              <a:lnSpc>
                <a:spcPct val="115000"/>
              </a:lnSpc>
              <a:spcBef>
                <a:spcPts val="1000"/>
              </a:spcBef>
              <a:spcAft>
                <a:spcPts val="0"/>
              </a:spcAft>
              <a:buSzPts val="1200"/>
              <a:buFont typeface="Source Sans 3 SemiBold"/>
              <a:buChar char="○"/>
              <a:defRPr/>
            </a:lvl2pPr>
            <a:lvl3pPr indent="-304800" lvl="2" marL="1371600" rtl="0">
              <a:lnSpc>
                <a:spcPct val="115000"/>
              </a:lnSpc>
              <a:spcBef>
                <a:spcPts val="0"/>
              </a:spcBef>
              <a:spcAft>
                <a:spcPts val="0"/>
              </a:spcAft>
              <a:buSzPts val="1200"/>
              <a:buFont typeface="Source Sans 3 SemiBold"/>
              <a:buChar char="■"/>
              <a:defRPr/>
            </a:lvl3pPr>
            <a:lvl4pPr indent="-304800" lvl="3" marL="1828800" rtl="0">
              <a:lnSpc>
                <a:spcPct val="115000"/>
              </a:lnSpc>
              <a:spcBef>
                <a:spcPts val="0"/>
              </a:spcBef>
              <a:spcAft>
                <a:spcPts val="0"/>
              </a:spcAft>
              <a:buSzPts val="1200"/>
              <a:buFont typeface="Source Sans 3 SemiBold"/>
              <a:buChar char="●"/>
              <a:defRPr/>
            </a:lvl4pPr>
            <a:lvl5pPr indent="-304800" lvl="4" marL="2286000" rtl="0">
              <a:lnSpc>
                <a:spcPct val="115000"/>
              </a:lnSpc>
              <a:spcBef>
                <a:spcPts val="0"/>
              </a:spcBef>
              <a:spcAft>
                <a:spcPts val="0"/>
              </a:spcAft>
              <a:buSzPts val="1200"/>
              <a:buFont typeface="Source Sans 3 SemiBold"/>
              <a:buChar char="○"/>
              <a:defRPr/>
            </a:lvl5pPr>
            <a:lvl6pPr indent="-304800" lvl="5" marL="2743200" rtl="0">
              <a:lnSpc>
                <a:spcPct val="115000"/>
              </a:lnSpc>
              <a:spcBef>
                <a:spcPts val="0"/>
              </a:spcBef>
              <a:spcAft>
                <a:spcPts val="0"/>
              </a:spcAft>
              <a:buSzPts val="1200"/>
              <a:buFont typeface="Source Sans 3 SemiBold"/>
              <a:buChar char="■"/>
              <a:defRPr/>
            </a:lvl6pPr>
            <a:lvl7pPr indent="-304800" lvl="6" marL="3200400" rtl="0">
              <a:lnSpc>
                <a:spcPct val="115000"/>
              </a:lnSpc>
              <a:spcBef>
                <a:spcPts val="0"/>
              </a:spcBef>
              <a:spcAft>
                <a:spcPts val="0"/>
              </a:spcAft>
              <a:buSzPts val="1200"/>
              <a:buFont typeface="Source Sans 3 SemiBold"/>
              <a:buChar char="●"/>
              <a:defRPr/>
            </a:lvl7pPr>
            <a:lvl8pPr indent="-304800" lvl="7" marL="3657600" rtl="0">
              <a:lnSpc>
                <a:spcPct val="115000"/>
              </a:lnSpc>
              <a:spcBef>
                <a:spcPts val="0"/>
              </a:spcBef>
              <a:spcAft>
                <a:spcPts val="0"/>
              </a:spcAft>
              <a:buSzPts val="1200"/>
              <a:buFont typeface="Source Sans 3 SemiBold"/>
              <a:buChar char="○"/>
              <a:defRPr/>
            </a:lvl8pPr>
            <a:lvl9pPr indent="-304800" lvl="8" marL="4114800" rtl="0">
              <a:lnSpc>
                <a:spcPct val="115000"/>
              </a:lnSpc>
              <a:spcBef>
                <a:spcPts val="0"/>
              </a:spcBef>
              <a:spcAft>
                <a:spcPts val="0"/>
              </a:spcAft>
              <a:buSzPts val="1200"/>
              <a:buFont typeface="Source Sans 3 SemiBold"/>
              <a:buChar char="■"/>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93" name="Shape 193"/>
        <p:cNvGrpSpPr/>
        <p:nvPr/>
      </p:nvGrpSpPr>
      <p:grpSpPr>
        <a:xfrm>
          <a:off x="0" y="0"/>
          <a:ext cx="0" cy="0"/>
          <a:chOff x="0" y="0"/>
          <a:chExt cx="0" cy="0"/>
        </a:xfrm>
      </p:grpSpPr>
      <p:sp>
        <p:nvSpPr>
          <p:cNvPr id="194" name="Google Shape;194;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95" name="Google Shape;195;p18"/>
          <p:cNvSpPr txBox="1"/>
          <p:nvPr>
            <p:ph idx="1" type="body"/>
          </p:nvPr>
        </p:nvSpPr>
        <p:spPr>
          <a:xfrm>
            <a:off x="713225" y="1390450"/>
            <a:ext cx="3447000" cy="8670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Font typeface="Source Sans 3 SemiBold"/>
              <a:buChar char="■"/>
              <a:defRPr/>
            </a:lvl1pPr>
            <a:lvl2pPr indent="-304800" lvl="1" marL="914400" rtl="0">
              <a:spcBef>
                <a:spcPts val="1000"/>
              </a:spcBef>
              <a:spcAft>
                <a:spcPts val="0"/>
              </a:spcAft>
              <a:buSzPts val="1200"/>
              <a:buFont typeface="Source Sans 3 SemiBold"/>
              <a:buChar char="○"/>
              <a:defRPr/>
            </a:lvl2pPr>
            <a:lvl3pPr indent="-304800" lvl="2" marL="1371600" rtl="0">
              <a:spcBef>
                <a:spcPts val="0"/>
              </a:spcBef>
              <a:spcAft>
                <a:spcPts val="0"/>
              </a:spcAft>
              <a:buSzPts val="1200"/>
              <a:buFont typeface="Source Sans 3 SemiBold"/>
              <a:buChar char="■"/>
              <a:defRPr/>
            </a:lvl3pPr>
            <a:lvl4pPr indent="-304800" lvl="3" marL="1828800" rtl="0">
              <a:spcBef>
                <a:spcPts val="0"/>
              </a:spcBef>
              <a:spcAft>
                <a:spcPts val="0"/>
              </a:spcAft>
              <a:buSzPts val="1200"/>
              <a:buFont typeface="Source Sans 3 SemiBold"/>
              <a:buChar char="●"/>
              <a:defRPr/>
            </a:lvl4pPr>
            <a:lvl5pPr indent="-304800" lvl="4" marL="2286000" rtl="0">
              <a:spcBef>
                <a:spcPts val="0"/>
              </a:spcBef>
              <a:spcAft>
                <a:spcPts val="0"/>
              </a:spcAft>
              <a:buSzPts val="1200"/>
              <a:buFont typeface="Source Sans 3 SemiBold"/>
              <a:buChar char="○"/>
              <a:defRPr/>
            </a:lvl5pPr>
            <a:lvl6pPr indent="-304800" lvl="5" marL="2743200" rtl="0">
              <a:spcBef>
                <a:spcPts val="0"/>
              </a:spcBef>
              <a:spcAft>
                <a:spcPts val="0"/>
              </a:spcAft>
              <a:buSzPts val="1200"/>
              <a:buFont typeface="Source Sans 3 SemiBold"/>
              <a:buChar char="■"/>
              <a:defRPr/>
            </a:lvl6pPr>
            <a:lvl7pPr indent="-304800" lvl="6" marL="3200400" rtl="0">
              <a:spcBef>
                <a:spcPts val="0"/>
              </a:spcBef>
              <a:spcAft>
                <a:spcPts val="0"/>
              </a:spcAft>
              <a:buSzPts val="1200"/>
              <a:buFont typeface="Source Sans 3 SemiBold"/>
              <a:buChar char="●"/>
              <a:defRPr/>
            </a:lvl7pPr>
            <a:lvl8pPr indent="-304800" lvl="7" marL="3657600" rtl="0">
              <a:spcBef>
                <a:spcPts val="0"/>
              </a:spcBef>
              <a:spcAft>
                <a:spcPts val="0"/>
              </a:spcAft>
              <a:buSzPts val="1200"/>
              <a:buFont typeface="Source Sans 3 SemiBold"/>
              <a:buChar char="○"/>
              <a:defRPr/>
            </a:lvl8pPr>
            <a:lvl9pPr indent="-304800" lvl="8" marL="4114800" rtl="0">
              <a:spcBef>
                <a:spcPts val="0"/>
              </a:spcBef>
              <a:spcAft>
                <a:spcPts val="0"/>
              </a:spcAft>
              <a:buSzPts val="1200"/>
              <a:buFont typeface="Source Sans 3 SemiBold"/>
              <a:buChar char="■"/>
              <a:defRPr/>
            </a:lvl9pPr>
          </a:lstStyle>
          <a:p/>
        </p:txBody>
      </p:sp>
      <p:sp>
        <p:nvSpPr>
          <p:cNvPr id="196" name="Google Shape;196;p18"/>
          <p:cNvSpPr txBox="1"/>
          <p:nvPr>
            <p:ph idx="2" type="body"/>
          </p:nvPr>
        </p:nvSpPr>
        <p:spPr>
          <a:xfrm>
            <a:off x="4338664" y="1390450"/>
            <a:ext cx="3447000" cy="8670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Font typeface="Source Sans 3 SemiBold"/>
              <a:buChar char="■"/>
              <a:defRPr/>
            </a:lvl1pPr>
            <a:lvl2pPr indent="-304800" lvl="1" marL="914400" rtl="0">
              <a:spcBef>
                <a:spcPts val="1000"/>
              </a:spcBef>
              <a:spcAft>
                <a:spcPts val="0"/>
              </a:spcAft>
              <a:buSzPts val="1200"/>
              <a:buFont typeface="Source Sans 3 SemiBold"/>
              <a:buChar char="○"/>
              <a:defRPr/>
            </a:lvl2pPr>
            <a:lvl3pPr indent="-304800" lvl="2" marL="1371600" rtl="0">
              <a:spcBef>
                <a:spcPts val="0"/>
              </a:spcBef>
              <a:spcAft>
                <a:spcPts val="0"/>
              </a:spcAft>
              <a:buSzPts val="1200"/>
              <a:buFont typeface="Source Sans 3 SemiBold"/>
              <a:buChar char="■"/>
              <a:defRPr/>
            </a:lvl3pPr>
            <a:lvl4pPr indent="-304800" lvl="3" marL="1828800" rtl="0">
              <a:spcBef>
                <a:spcPts val="0"/>
              </a:spcBef>
              <a:spcAft>
                <a:spcPts val="0"/>
              </a:spcAft>
              <a:buSzPts val="1200"/>
              <a:buFont typeface="Source Sans 3 SemiBold"/>
              <a:buChar char="●"/>
              <a:defRPr/>
            </a:lvl4pPr>
            <a:lvl5pPr indent="-304800" lvl="4" marL="2286000" rtl="0">
              <a:spcBef>
                <a:spcPts val="0"/>
              </a:spcBef>
              <a:spcAft>
                <a:spcPts val="0"/>
              </a:spcAft>
              <a:buSzPts val="1200"/>
              <a:buFont typeface="Source Sans 3 SemiBold"/>
              <a:buChar char="○"/>
              <a:defRPr/>
            </a:lvl5pPr>
            <a:lvl6pPr indent="-304800" lvl="5" marL="2743200" rtl="0">
              <a:spcBef>
                <a:spcPts val="0"/>
              </a:spcBef>
              <a:spcAft>
                <a:spcPts val="0"/>
              </a:spcAft>
              <a:buSzPts val="1200"/>
              <a:buFont typeface="Source Sans 3 SemiBold"/>
              <a:buChar char="■"/>
              <a:defRPr/>
            </a:lvl6pPr>
            <a:lvl7pPr indent="-304800" lvl="6" marL="3200400" rtl="0">
              <a:spcBef>
                <a:spcPts val="0"/>
              </a:spcBef>
              <a:spcAft>
                <a:spcPts val="0"/>
              </a:spcAft>
              <a:buSzPts val="1200"/>
              <a:buFont typeface="Source Sans 3 SemiBold"/>
              <a:buChar char="●"/>
              <a:defRPr/>
            </a:lvl7pPr>
            <a:lvl8pPr indent="-304800" lvl="7" marL="3657600" rtl="0">
              <a:spcBef>
                <a:spcPts val="0"/>
              </a:spcBef>
              <a:spcAft>
                <a:spcPts val="0"/>
              </a:spcAft>
              <a:buSzPts val="1200"/>
              <a:buFont typeface="Source Sans 3 SemiBold"/>
              <a:buChar char="○"/>
              <a:defRPr/>
            </a:lvl8pPr>
            <a:lvl9pPr indent="-304800" lvl="8" marL="4114800" rtl="0">
              <a:spcBef>
                <a:spcPts val="0"/>
              </a:spcBef>
              <a:spcAft>
                <a:spcPts val="0"/>
              </a:spcAft>
              <a:buSzPts val="1200"/>
              <a:buFont typeface="Source Sans 3 SemiBold"/>
              <a:buChar char="■"/>
              <a:defRPr/>
            </a:lvl9pPr>
          </a:lstStyle>
          <a:p/>
        </p:txBody>
      </p:sp>
      <p:grpSp>
        <p:nvGrpSpPr>
          <p:cNvPr id="197" name="Google Shape;197;p18"/>
          <p:cNvGrpSpPr/>
          <p:nvPr/>
        </p:nvGrpSpPr>
        <p:grpSpPr>
          <a:xfrm>
            <a:off x="650454" y="-664624"/>
            <a:ext cx="9468378" cy="5808126"/>
            <a:chOff x="650454" y="-664624"/>
            <a:chExt cx="9468378" cy="5808126"/>
          </a:xfrm>
        </p:grpSpPr>
        <p:sp>
          <p:nvSpPr>
            <p:cNvPr id="198" name="Google Shape;198;p18"/>
            <p:cNvSpPr/>
            <p:nvPr/>
          </p:nvSpPr>
          <p:spPr>
            <a:xfrm>
              <a:off x="650454" y="-664624"/>
              <a:ext cx="1046700" cy="1046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8"/>
            <p:cNvSpPr/>
            <p:nvPr/>
          </p:nvSpPr>
          <p:spPr>
            <a:xfrm rot="1729220">
              <a:off x="1172891" y="3841040"/>
              <a:ext cx="1104624" cy="1104624"/>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0" name="Google Shape;200;p18"/>
            <p:cNvGrpSpPr/>
            <p:nvPr/>
          </p:nvGrpSpPr>
          <p:grpSpPr>
            <a:xfrm rot="-1079465">
              <a:off x="7907370" y="3960617"/>
              <a:ext cx="1046814" cy="1046805"/>
              <a:chOff x="8423992" y="16151"/>
              <a:chExt cx="1046709" cy="1046700"/>
            </a:xfrm>
          </p:grpSpPr>
          <p:sp>
            <p:nvSpPr>
              <p:cNvPr id="201" name="Google Shape;201;p18"/>
              <p:cNvSpPr/>
              <p:nvPr/>
            </p:nvSpPr>
            <p:spPr>
              <a:xfrm flipH="1">
                <a:off x="8424001" y="16151"/>
                <a:ext cx="1046700" cy="1046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8"/>
              <p:cNvSpPr/>
              <p:nvPr/>
            </p:nvSpPr>
            <p:spPr>
              <a:xfrm flipH="1" rot="-1732915">
                <a:off x="8463863" y="91046"/>
                <a:ext cx="222357" cy="222357"/>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8"/>
            <p:cNvGrpSpPr/>
            <p:nvPr/>
          </p:nvGrpSpPr>
          <p:grpSpPr>
            <a:xfrm rot="-7170323">
              <a:off x="8346386" y="272162"/>
              <a:ext cx="1500284" cy="1500284"/>
              <a:chOff x="-780297" y="-119498"/>
              <a:chExt cx="1500300" cy="1500300"/>
            </a:xfrm>
          </p:grpSpPr>
          <p:sp>
            <p:nvSpPr>
              <p:cNvPr id="204" name="Google Shape;204;p18"/>
              <p:cNvSpPr/>
              <p:nvPr/>
            </p:nvSpPr>
            <p:spPr>
              <a:xfrm flipH="1" rot="-1729220">
                <a:off x="-582459" y="78340"/>
                <a:ext cx="1104624" cy="1104624"/>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8"/>
              <p:cNvSpPr/>
              <p:nvPr/>
            </p:nvSpPr>
            <p:spPr>
              <a:xfrm flipH="1" rot="-1732915">
                <a:off x="196852" y="103421"/>
                <a:ext cx="222357" cy="222357"/>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206" name="Shape 206"/>
        <p:cNvGrpSpPr/>
        <p:nvPr/>
      </p:nvGrpSpPr>
      <p:grpSpPr>
        <a:xfrm>
          <a:off x="0" y="0"/>
          <a:ext cx="0" cy="0"/>
          <a:chOff x="0" y="0"/>
          <a:chExt cx="0" cy="0"/>
        </a:xfrm>
      </p:grpSpPr>
      <p:sp>
        <p:nvSpPr>
          <p:cNvPr id="207" name="Google Shape;207;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08" name="Google Shape;208;p19"/>
          <p:cNvSpPr txBox="1"/>
          <p:nvPr>
            <p:ph idx="1" type="subTitle"/>
          </p:nvPr>
        </p:nvSpPr>
        <p:spPr>
          <a:xfrm>
            <a:off x="949460" y="2403425"/>
            <a:ext cx="2306400" cy="1477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09" name="Google Shape;209;p19"/>
          <p:cNvSpPr txBox="1"/>
          <p:nvPr>
            <p:ph idx="2" type="subTitle"/>
          </p:nvPr>
        </p:nvSpPr>
        <p:spPr>
          <a:xfrm>
            <a:off x="3418796" y="2403425"/>
            <a:ext cx="2306400" cy="1477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10" name="Google Shape;210;p19"/>
          <p:cNvSpPr txBox="1"/>
          <p:nvPr>
            <p:ph idx="3" type="subTitle"/>
          </p:nvPr>
        </p:nvSpPr>
        <p:spPr>
          <a:xfrm>
            <a:off x="5888132" y="2403425"/>
            <a:ext cx="2306400" cy="1477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11" name="Google Shape;211;p19"/>
          <p:cNvSpPr txBox="1"/>
          <p:nvPr>
            <p:ph idx="4" type="subTitle"/>
          </p:nvPr>
        </p:nvSpPr>
        <p:spPr>
          <a:xfrm>
            <a:off x="949460" y="1740725"/>
            <a:ext cx="2306400" cy="738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mabhadra"/>
              <a:buNone/>
              <a:defRPr sz="1800">
                <a:solidFill>
                  <a:schemeClr val="dk1"/>
                </a:solidFill>
                <a:latin typeface="Ramabhadra"/>
                <a:ea typeface="Ramabhadra"/>
                <a:cs typeface="Ramabhadra"/>
                <a:sym typeface="Ramabhadra"/>
              </a:defRPr>
            </a:lvl1pPr>
            <a:lvl2pPr lvl="1"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2pPr>
            <a:lvl3pPr lvl="2"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3pPr>
            <a:lvl4pPr lvl="3"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4pPr>
            <a:lvl5pPr lvl="4"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5pPr>
            <a:lvl6pPr lvl="5"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6pPr>
            <a:lvl7pPr lvl="6"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7pPr>
            <a:lvl8pPr lvl="7"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8pPr>
            <a:lvl9pPr lvl="8"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9pPr>
          </a:lstStyle>
          <a:p/>
        </p:txBody>
      </p:sp>
      <p:sp>
        <p:nvSpPr>
          <p:cNvPr id="212" name="Google Shape;212;p19"/>
          <p:cNvSpPr txBox="1"/>
          <p:nvPr>
            <p:ph idx="5" type="subTitle"/>
          </p:nvPr>
        </p:nvSpPr>
        <p:spPr>
          <a:xfrm>
            <a:off x="3418800" y="1740725"/>
            <a:ext cx="2306400" cy="738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mabhadra"/>
              <a:buNone/>
              <a:defRPr sz="1800">
                <a:solidFill>
                  <a:schemeClr val="dk1"/>
                </a:solidFill>
                <a:latin typeface="Ramabhadra"/>
                <a:ea typeface="Ramabhadra"/>
                <a:cs typeface="Ramabhadra"/>
                <a:sym typeface="Ramabhadra"/>
              </a:defRPr>
            </a:lvl1pPr>
            <a:lvl2pPr lvl="1"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2pPr>
            <a:lvl3pPr lvl="2"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3pPr>
            <a:lvl4pPr lvl="3"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4pPr>
            <a:lvl5pPr lvl="4"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5pPr>
            <a:lvl6pPr lvl="5"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6pPr>
            <a:lvl7pPr lvl="6"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7pPr>
            <a:lvl8pPr lvl="7"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8pPr>
            <a:lvl9pPr lvl="8"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9pPr>
          </a:lstStyle>
          <a:p/>
        </p:txBody>
      </p:sp>
      <p:sp>
        <p:nvSpPr>
          <p:cNvPr id="213" name="Google Shape;213;p19"/>
          <p:cNvSpPr txBox="1"/>
          <p:nvPr>
            <p:ph idx="6" type="subTitle"/>
          </p:nvPr>
        </p:nvSpPr>
        <p:spPr>
          <a:xfrm>
            <a:off x="5888140" y="1740725"/>
            <a:ext cx="2306400" cy="738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mabhadra"/>
              <a:buNone/>
              <a:defRPr sz="1800">
                <a:solidFill>
                  <a:schemeClr val="dk1"/>
                </a:solidFill>
                <a:latin typeface="Ramabhadra"/>
                <a:ea typeface="Ramabhadra"/>
                <a:cs typeface="Ramabhadra"/>
                <a:sym typeface="Ramabhadra"/>
              </a:defRPr>
            </a:lvl1pPr>
            <a:lvl2pPr lvl="1"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2pPr>
            <a:lvl3pPr lvl="2"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3pPr>
            <a:lvl4pPr lvl="3"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4pPr>
            <a:lvl5pPr lvl="4"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5pPr>
            <a:lvl6pPr lvl="5"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6pPr>
            <a:lvl7pPr lvl="6"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7pPr>
            <a:lvl8pPr lvl="7"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8pPr>
            <a:lvl9pPr lvl="8"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9pPr>
          </a:lstStyle>
          <a:p/>
        </p:txBody>
      </p:sp>
      <p:grpSp>
        <p:nvGrpSpPr>
          <p:cNvPr id="214" name="Google Shape;214;p19"/>
          <p:cNvGrpSpPr/>
          <p:nvPr/>
        </p:nvGrpSpPr>
        <p:grpSpPr>
          <a:xfrm>
            <a:off x="-1078006" y="-112409"/>
            <a:ext cx="10994013" cy="6087436"/>
            <a:chOff x="-1078006" y="-112409"/>
            <a:chExt cx="10994013" cy="6087436"/>
          </a:xfrm>
        </p:grpSpPr>
        <p:sp>
          <p:nvSpPr>
            <p:cNvPr id="215" name="Google Shape;215;p19"/>
            <p:cNvSpPr/>
            <p:nvPr/>
          </p:nvSpPr>
          <p:spPr>
            <a:xfrm>
              <a:off x="-553471" y="4011401"/>
              <a:ext cx="1046700" cy="1046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9"/>
            <p:cNvSpPr/>
            <p:nvPr/>
          </p:nvSpPr>
          <p:spPr>
            <a:xfrm rot="1729220">
              <a:off x="7940041" y="4672565"/>
              <a:ext cx="1104624" cy="1104624"/>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7" name="Google Shape;217;p19"/>
            <p:cNvGrpSpPr/>
            <p:nvPr/>
          </p:nvGrpSpPr>
          <p:grpSpPr>
            <a:xfrm rot="-2700000">
              <a:off x="8652533" y="397213"/>
              <a:ext cx="1046699" cy="1046690"/>
              <a:chOff x="8423992" y="16151"/>
              <a:chExt cx="1046709" cy="1046700"/>
            </a:xfrm>
          </p:grpSpPr>
          <p:sp>
            <p:nvSpPr>
              <p:cNvPr id="218" name="Google Shape;218;p19"/>
              <p:cNvSpPr/>
              <p:nvPr/>
            </p:nvSpPr>
            <p:spPr>
              <a:xfrm flipH="1">
                <a:off x="8424001" y="16151"/>
                <a:ext cx="1046700" cy="1046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9"/>
              <p:cNvSpPr/>
              <p:nvPr/>
            </p:nvSpPr>
            <p:spPr>
              <a:xfrm flipH="1" rot="-1732915">
                <a:off x="8463863" y="91046"/>
                <a:ext cx="222357" cy="222357"/>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 name="Google Shape;220;p19"/>
            <p:cNvGrpSpPr/>
            <p:nvPr/>
          </p:nvGrpSpPr>
          <p:grpSpPr>
            <a:xfrm rot="3238206">
              <a:off x="-780262" y="185335"/>
              <a:ext cx="1500281" cy="1500281"/>
              <a:chOff x="-780297" y="-119498"/>
              <a:chExt cx="1500300" cy="1500300"/>
            </a:xfrm>
          </p:grpSpPr>
          <p:sp>
            <p:nvSpPr>
              <p:cNvPr id="221" name="Google Shape;221;p19"/>
              <p:cNvSpPr/>
              <p:nvPr/>
            </p:nvSpPr>
            <p:spPr>
              <a:xfrm flipH="1" rot="-1729220">
                <a:off x="-582459" y="78340"/>
                <a:ext cx="1104624" cy="1104624"/>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9"/>
              <p:cNvSpPr/>
              <p:nvPr/>
            </p:nvSpPr>
            <p:spPr>
              <a:xfrm flipH="1" rot="-1732915">
                <a:off x="196852" y="103421"/>
                <a:ext cx="222357" cy="222357"/>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223" name="Shape 223"/>
        <p:cNvGrpSpPr/>
        <p:nvPr/>
      </p:nvGrpSpPr>
      <p:grpSpPr>
        <a:xfrm>
          <a:off x="0" y="0"/>
          <a:ext cx="0" cy="0"/>
          <a:chOff x="0" y="0"/>
          <a:chExt cx="0" cy="0"/>
        </a:xfrm>
      </p:grpSpPr>
      <p:sp>
        <p:nvSpPr>
          <p:cNvPr id="224" name="Google Shape;224;p2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25" name="Google Shape;225;p20"/>
          <p:cNvSpPr txBox="1"/>
          <p:nvPr>
            <p:ph idx="1" type="subTitle"/>
          </p:nvPr>
        </p:nvSpPr>
        <p:spPr>
          <a:xfrm>
            <a:off x="1285127" y="1825850"/>
            <a:ext cx="3074400" cy="92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26" name="Google Shape;226;p20"/>
          <p:cNvSpPr txBox="1"/>
          <p:nvPr>
            <p:ph idx="2" type="subTitle"/>
          </p:nvPr>
        </p:nvSpPr>
        <p:spPr>
          <a:xfrm>
            <a:off x="4784474" y="1825850"/>
            <a:ext cx="3074400" cy="92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27" name="Google Shape;227;p20"/>
          <p:cNvSpPr txBox="1"/>
          <p:nvPr>
            <p:ph idx="3" type="subTitle"/>
          </p:nvPr>
        </p:nvSpPr>
        <p:spPr>
          <a:xfrm>
            <a:off x="1285127" y="3257900"/>
            <a:ext cx="3072300" cy="92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28" name="Google Shape;228;p20"/>
          <p:cNvSpPr txBox="1"/>
          <p:nvPr>
            <p:ph idx="4" type="subTitle"/>
          </p:nvPr>
        </p:nvSpPr>
        <p:spPr>
          <a:xfrm>
            <a:off x="4784474" y="3257900"/>
            <a:ext cx="3074400" cy="92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29" name="Google Shape;229;p20"/>
          <p:cNvSpPr txBox="1"/>
          <p:nvPr>
            <p:ph idx="5" type="subTitle"/>
          </p:nvPr>
        </p:nvSpPr>
        <p:spPr>
          <a:xfrm>
            <a:off x="1285126" y="1440350"/>
            <a:ext cx="3074400" cy="461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mabhadra"/>
              <a:buNone/>
              <a:defRPr sz="1800">
                <a:solidFill>
                  <a:schemeClr val="dk1"/>
                </a:solidFill>
                <a:latin typeface="Ramabhadra"/>
                <a:ea typeface="Ramabhadra"/>
                <a:cs typeface="Ramabhadra"/>
                <a:sym typeface="Ramabhadra"/>
              </a:defRPr>
            </a:lvl1pPr>
            <a:lvl2pPr lvl="1"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2pPr>
            <a:lvl3pPr lvl="2"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3pPr>
            <a:lvl4pPr lvl="3"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4pPr>
            <a:lvl5pPr lvl="4"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5pPr>
            <a:lvl6pPr lvl="5"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6pPr>
            <a:lvl7pPr lvl="6"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7pPr>
            <a:lvl8pPr lvl="7"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8pPr>
            <a:lvl9pPr lvl="8"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9pPr>
          </a:lstStyle>
          <a:p/>
        </p:txBody>
      </p:sp>
      <p:sp>
        <p:nvSpPr>
          <p:cNvPr id="230" name="Google Shape;230;p20"/>
          <p:cNvSpPr txBox="1"/>
          <p:nvPr>
            <p:ph idx="6" type="subTitle"/>
          </p:nvPr>
        </p:nvSpPr>
        <p:spPr>
          <a:xfrm>
            <a:off x="1285127" y="2872400"/>
            <a:ext cx="3072300" cy="461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mabhadra"/>
              <a:buNone/>
              <a:defRPr sz="1800">
                <a:solidFill>
                  <a:schemeClr val="dk1"/>
                </a:solidFill>
                <a:latin typeface="Ramabhadra"/>
                <a:ea typeface="Ramabhadra"/>
                <a:cs typeface="Ramabhadra"/>
                <a:sym typeface="Ramabhadra"/>
              </a:defRPr>
            </a:lvl1pPr>
            <a:lvl2pPr lvl="1"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2pPr>
            <a:lvl3pPr lvl="2"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3pPr>
            <a:lvl4pPr lvl="3"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4pPr>
            <a:lvl5pPr lvl="4"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5pPr>
            <a:lvl6pPr lvl="5"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6pPr>
            <a:lvl7pPr lvl="6"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7pPr>
            <a:lvl8pPr lvl="7"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8pPr>
            <a:lvl9pPr lvl="8"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9pPr>
          </a:lstStyle>
          <a:p/>
        </p:txBody>
      </p:sp>
      <p:sp>
        <p:nvSpPr>
          <p:cNvPr id="231" name="Google Shape;231;p20"/>
          <p:cNvSpPr txBox="1"/>
          <p:nvPr>
            <p:ph idx="7" type="subTitle"/>
          </p:nvPr>
        </p:nvSpPr>
        <p:spPr>
          <a:xfrm>
            <a:off x="4784445" y="1440350"/>
            <a:ext cx="3074400" cy="461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mabhadra"/>
              <a:buNone/>
              <a:defRPr sz="1800">
                <a:solidFill>
                  <a:schemeClr val="dk1"/>
                </a:solidFill>
                <a:latin typeface="Ramabhadra"/>
                <a:ea typeface="Ramabhadra"/>
                <a:cs typeface="Ramabhadra"/>
                <a:sym typeface="Ramabhadra"/>
              </a:defRPr>
            </a:lvl1pPr>
            <a:lvl2pPr lvl="1"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2pPr>
            <a:lvl3pPr lvl="2"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3pPr>
            <a:lvl4pPr lvl="3"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4pPr>
            <a:lvl5pPr lvl="4"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5pPr>
            <a:lvl6pPr lvl="5"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6pPr>
            <a:lvl7pPr lvl="6"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7pPr>
            <a:lvl8pPr lvl="7"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8pPr>
            <a:lvl9pPr lvl="8"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9pPr>
          </a:lstStyle>
          <a:p/>
        </p:txBody>
      </p:sp>
      <p:sp>
        <p:nvSpPr>
          <p:cNvPr id="232" name="Google Shape;232;p20"/>
          <p:cNvSpPr txBox="1"/>
          <p:nvPr>
            <p:ph idx="8" type="subTitle"/>
          </p:nvPr>
        </p:nvSpPr>
        <p:spPr>
          <a:xfrm>
            <a:off x="4784445" y="2872400"/>
            <a:ext cx="3074400" cy="461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mabhadra"/>
              <a:buNone/>
              <a:defRPr sz="1800">
                <a:solidFill>
                  <a:schemeClr val="dk1"/>
                </a:solidFill>
                <a:latin typeface="Ramabhadra"/>
                <a:ea typeface="Ramabhadra"/>
                <a:cs typeface="Ramabhadra"/>
                <a:sym typeface="Ramabhadra"/>
              </a:defRPr>
            </a:lvl1pPr>
            <a:lvl2pPr lvl="1"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2pPr>
            <a:lvl3pPr lvl="2"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3pPr>
            <a:lvl4pPr lvl="3"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4pPr>
            <a:lvl5pPr lvl="4"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5pPr>
            <a:lvl6pPr lvl="5"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6pPr>
            <a:lvl7pPr lvl="6"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7pPr>
            <a:lvl8pPr lvl="7"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8pPr>
            <a:lvl9pPr lvl="8"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9pPr>
          </a:lstStyle>
          <a:p/>
        </p:txBody>
      </p:sp>
      <p:grpSp>
        <p:nvGrpSpPr>
          <p:cNvPr id="233" name="Google Shape;233;p20"/>
          <p:cNvGrpSpPr/>
          <p:nvPr/>
        </p:nvGrpSpPr>
        <p:grpSpPr>
          <a:xfrm>
            <a:off x="-780297" y="-352448"/>
            <a:ext cx="10542675" cy="6048724"/>
            <a:chOff x="-780297" y="-352448"/>
            <a:chExt cx="10542675" cy="6048724"/>
          </a:xfrm>
        </p:grpSpPr>
        <p:sp>
          <p:nvSpPr>
            <p:cNvPr id="234" name="Google Shape;234;p20"/>
            <p:cNvSpPr/>
            <p:nvPr/>
          </p:nvSpPr>
          <p:spPr>
            <a:xfrm>
              <a:off x="7955467" y="4649576"/>
              <a:ext cx="1046700" cy="1046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0"/>
            <p:cNvSpPr/>
            <p:nvPr/>
          </p:nvSpPr>
          <p:spPr>
            <a:xfrm rot="1729220">
              <a:off x="8459916" y="-154610"/>
              <a:ext cx="1104624" cy="1104624"/>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6" name="Google Shape;236;p20"/>
            <p:cNvGrpSpPr/>
            <p:nvPr/>
          </p:nvGrpSpPr>
          <p:grpSpPr>
            <a:xfrm flipH="1" rot="6461851">
              <a:off x="-358021" y="234454"/>
              <a:ext cx="1046737" cy="1046728"/>
              <a:chOff x="8423992" y="16151"/>
              <a:chExt cx="1046709" cy="1046700"/>
            </a:xfrm>
          </p:grpSpPr>
          <p:sp>
            <p:nvSpPr>
              <p:cNvPr id="237" name="Google Shape;237;p20"/>
              <p:cNvSpPr/>
              <p:nvPr/>
            </p:nvSpPr>
            <p:spPr>
              <a:xfrm flipH="1">
                <a:off x="8424001" y="16151"/>
                <a:ext cx="1046700" cy="1046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0"/>
              <p:cNvSpPr/>
              <p:nvPr/>
            </p:nvSpPr>
            <p:spPr>
              <a:xfrm flipH="1" rot="-1732915">
                <a:off x="8463863" y="91046"/>
                <a:ext cx="222357" cy="222357"/>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20"/>
            <p:cNvGrpSpPr/>
            <p:nvPr/>
          </p:nvGrpSpPr>
          <p:grpSpPr>
            <a:xfrm>
              <a:off x="-780297" y="3853852"/>
              <a:ext cx="1500300" cy="1500300"/>
              <a:chOff x="-780297" y="-119498"/>
              <a:chExt cx="1500300" cy="1500300"/>
            </a:xfrm>
          </p:grpSpPr>
          <p:sp>
            <p:nvSpPr>
              <p:cNvPr id="240" name="Google Shape;240;p20"/>
              <p:cNvSpPr/>
              <p:nvPr/>
            </p:nvSpPr>
            <p:spPr>
              <a:xfrm flipH="1" rot="-1729220">
                <a:off x="-582459" y="78340"/>
                <a:ext cx="1104624" cy="1104624"/>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0"/>
              <p:cNvSpPr/>
              <p:nvPr/>
            </p:nvSpPr>
            <p:spPr>
              <a:xfrm flipH="1" rot="-1732915">
                <a:off x="196852" y="103421"/>
                <a:ext cx="222357" cy="222357"/>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2" name="Shape 22"/>
        <p:cNvGrpSpPr/>
        <p:nvPr/>
      </p:nvGrpSpPr>
      <p:grpSpPr>
        <a:xfrm>
          <a:off x="0" y="0"/>
          <a:ext cx="0" cy="0"/>
          <a:chOff x="0" y="0"/>
          <a:chExt cx="0" cy="0"/>
        </a:xfrm>
      </p:grpSpPr>
      <p:sp>
        <p:nvSpPr>
          <p:cNvPr id="23" name="Google Shape;23;p3"/>
          <p:cNvSpPr txBox="1"/>
          <p:nvPr>
            <p:ph type="title"/>
          </p:nvPr>
        </p:nvSpPr>
        <p:spPr>
          <a:xfrm>
            <a:off x="2380200" y="2763450"/>
            <a:ext cx="4383600" cy="8772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sz="4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4" name="Google Shape;24;p3"/>
          <p:cNvSpPr txBox="1"/>
          <p:nvPr>
            <p:ph hasCustomPrompt="1" idx="2" type="title"/>
          </p:nvPr>
        </p:nvSpPr>
        <p:spPr>
          <a:xfrm>
            <a:off x="3905700" y="1502850"/>
            <a:ext cx="1332600" cy="11082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6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grpSp>
        <p:nvGrpSpPr>
          <p:cNvPr id="25" name="Google Shape;25;p3"/>
          <p:cNvGrpSpPr/>
          <p:nvPr/>
        </p:nvGrpSpPr>
        <p:grpSpPr>
          <a:xfrm>
            <a:off x="-64551" y="-557025"/>
            <a:ext cx="9618235" cy="6207735"/>
            <a:chOff x="-64551" y="-557025"/>
            <a:chExt cx="9618235" cy="6207735"/>
          </a:xfrm>
        </p:grpSpPr>
        <p:sp>
          <p:nvSpPr>
            <p:cNvPr id="26" name="Google Shape;26;p3"/>
            <p:cNvSpPr/>
            <p:nvPr/>
          </p:nvSpPr>
          <p:spPr>
            <a:xfrm flipH="1">
              <a:off x="-64551" y="81417"/>
              <a:ext cx="1046700" cy="1046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flipH="1">
              <a:off x="5571774" y="4604010"/>
              <a:ext cx="1046700" cy="1046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8448784" y="3346708"/>
              <a:ext cx="1104900" cy="1104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3911069" y="-557025"/>
              <a:ext cx="1104900" cy="1104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 name="Google Shape;30;p3"/>
            <p:cNvGrpSpPr/>
            <p:nvPr/>
          </p:nvGrpSpPr>
          <p:grpSpPr>
            <a:xfrm>
              <a:off x="7876656" y="317526"/>
              <a:ext cx="1046709" cy="1046700"/>
              <a:chOff x="7876656" y="317526"/>
              <a:chExt cx="1046709" cy="1046700"/>
            </a:xfrm>
          </p:grpSpPr>
          <p:sp>
            <p:nvSpPr>
              <p:cNvPr id="31" name="Google Shape;31;p3"/>
              <p:cNvSpPr/>
              <p:nvPr/>
            </p:nvSpPr>
            <p:spPr>
              <a:xfrm flipH="1">
                <a:off x="7876666" y="317526"/>
                <a:ext cx="1046700" cy="1046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flipH="1" rot="-1732915">
                <a:off x="7916528" y="392421"/>
                <a:ext cx="222357" cy="222357"/>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 name="Google Shape;33;p3"/>
            <p:cNvGrpSpPr/>
            <p:nvPr/>
          </p:nvGrpSpPr>
          <p:grpSpPr>
            <a:xfrm>
              <a:off x="-64546" y="3634752"/>
              <a:ext cx="1500300" cy="1500300"/>
              <a:chOff x="-64546" y="3634752"/>
              <a:chExt cx="1500300" cy="1500300"/>
            </a:xfrm>
          </p:grpSpPr>
          <p:sp>
            <p:nvSpPr>
              <p:cNvPr id="34" name="Google Shape;34;p3"/>
              <p:cNvSpPr/>
              <p:nvPr/>
            </p:nvSpPr>
            <p:spPr>
              <a:xfrm flipH="1" rot="-1729220">
                <a:off x="133293" y="3832590"/>
                <a:ext cx="1104624" cy="1104624"/>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rot="-1732915">
                <a:off x="912603" y="3857671"/>
                <a:ext cx="222357" cy="222357"/>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242" name="Shape 242"/>
        <p:cNvGrpSpPr/>
        <p:nvPr/>
      </p:nvGrpSpPr>
      <p:grpSpPr>
        <a:xfrm>
          <a:off x="0" y="0"/>
          <a:ext cx="0" cy="0"/>
          <a:chOff x="0" y="0"/>
          <a:chExt cx="0" cy="0"/>
        </a:xfrm>
      </p:grpSpPr>
      <p:sp>
        <p:nvSpPr>
          <p:cNvPr id="243" name="Google Shape;243;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44" name="Google Shape;244;p21"/>
          <p:cNvSpPr txBox="1"/>
          <p:nvPr>
            <p:ph idx="1" type="subTitle"/>
          </p:nvPr>
        </p:nvSpPr>
        <p:spPr>
          <a:xfrm>
            <a:off x="713226" y="1801621"/>
            <a:ext cx="2456700" cy="92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45" name="Google Shape;245;p21"/>
          <p:cNvSpPr txBox="1"/>
          <p:nvPr>
            <p:ph idx="2" type="subTitle"/>
          </p:nvPr>
        </p:nvSpPr>
        <p:spPr>
          <a:xfrm>
            <a:off x="3343650" y="1801599"/>
            <a:ext cx="2456700" cy="92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46" name="Google Shape;246;p21"/>
          <p:cNvSpPr txBox="1"/>
          <p:nvPr>
            <p:ph idx="3" type="subTitle"/>
          </p:nvPr>
        </p:nvSpPr>
        <p:spPr>
          <a:xfrm>
            <a:off x="713226" y="3282176"/>
            <a:ext cx="2456700" cy="92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47" name="Google Shape;247;p21"/>
          <p:cNvSpPr txBox="1"/>
          <p:nvPr>
            <p:ph idx="4" type="subTitle"/>
          </p:nvPr>
        </p:nvSpPr>
        <p:spPr>
          <a:xfrm>
            <a:off x="3343649" y="3282169"/>
            <a:ext cx="2456700" cy="92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48" name="Google Shape;248;p21"/>
          <p:cNvSpPr txBox="1"/>
          <p:nvPr>
            <p:ph idx="5" type="subTitle"/>
          </p:nvPr>
        </p:nvSpPr>
        <p:spPr>
          <a:xfrm>
            <a:off x="5974074" y="1801599"/>
            <a:ext cx="2456700" cy="92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49" name="Google Shape;249;p21"/>
          <p:cNvSpPr txBox="1"/>
          <p:nvPr>
            <p:ph idx="6" type="subTitle"/>
          </p:nvPr>
        </p:nvSpPr>
        <p:spPr>
          <a:xfrm>
            <a:off x="5974072" y="3282172"/>
            <a:ext cx="2456700" cy="92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50" name="Google Shape;250;p21"/>
          <p:cNvSpPr txBox="1"/>
          <p:nvPr>
            <p:ph idx="7" type="subTitle"/>
          </p:nvPr>
        </p:nvSpPr>
        <p:spPr>
          <a:xfrm>
            <a:off x="713226" y="1416100"/>
            <a:ext cx="2456700" cy="461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mabhadra"/>
              <a:buNone/>
              <a:defRPr sz="1800">
                <a:solidFill>
                  <a:schemeClr val="dk1"/>
                </a:solidFill>
                <a:latin typeface="Ramabhadra"/>
                <a:ea typeface="Ramabhadra"/>
                <a:cs typeface="Ramabhadra"/>
                <a:sym typeface="Ramabhadra"/>
              </a:defRPr>
            </a:lvl1pPr>
            <a:lvl2pPr lvl="1"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2pPr>
            <a:lvl3pPr lvl="2"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3pPr>
            <a:lvl4pPr lvl="3"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4pPr>
            <a:lvl5pPr lvl="4"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5pPr>
            <a:lvl6pPr lvl="5"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6pPr>
            <a:lvl7pPr lvl="6"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7pPr>
            <a:lvl8pPr lvl="7"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8pPr>
            <a:lvl9pPr lvl="8"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9pPr>
          </a:lstStyle>
          <a:p/>
        </p:txBody>
      </p:sp>
      <p:sp>
        <p:nvSpPr>
          <p:cNvPr id="251" name="Google Shape;251;p21"/>
          <p:cNvSpPr txBox="1"/>
          <p:nvPr>
            <p:ph idx="8" type="subTitle"/>
          </p:nvPr>
        </p:nvSpPr>
        <p:spPr>
          <a:xfrm>
            <a:off x="3343646" y="1416100"/>
            <a:ext cx="2456700" cy="461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mabhadra"/>
              <a:buNone/>
              <a:defRPr sz="1800">
                <a:solidFill>
                  <a:schemeClr val="dk1"/>
                </a:solidFill>
                <a:latin typeface="Ramabhadra"/>
                <a:ea typeface="Ramabhadra"/>
                <a:cs typeface="Ramabhadra"/>
                <a:sym typeface="Ramabhadra"/>
              </a:defRPr>
            </a:lvl1pPr>
            <a:lvl2pPr lvl="1"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2pPr>
            <a:lvl3pPr lvl="2"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3pPr>
            <a:lvl4pPr lvl="3"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4pPr>
            <a:lvl5pPr lvl="4"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5pPr>
            <a:lvl6pPr lvl="5"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6pPr>
            <a:lvl7pPr lvl="6"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7pPr>
            <a:lvl8pPr lvl="7"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8pPr>
            <a:lvl9pPr lvl="8"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9pPr>
          </a:lstStyle>
          <a:p/>
        </p:txBody>
      </p:sp>
      <p:sp>
        <p:nvSpPr>
          <p:cNvPr id="252" name="Google Shape;252;p21"/>
          <p:cNvSpPr txBox="1"/>
          <p:nvPr>
            <p:ph idx="9" type="subTitle"/>
          </p:nvPr>
        </p:nvSpPr>
        <p:spPr>
          <a:xfrm>
            <a:off x="5974066" y="1416100"/>
            <a:ext cx="2456700" cy="461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mabhadra"/>
              <a:buNone/>
              <a:defRPr sz="1800">
                <a:solidFill>
                  <a:schemeClr val="dk1"/>
                </a:solidFill>
                <a:latin typeface="Ramabhadra"/>
                <a:ea typeface="Ramabhadra"/>
                <a:cs typeface="Ramabhadra"/>
                <a:sym typeface="Ramabhadra"/>
              </a:defRPr>
            </a:lvl1pPr>
            <a:lvl2pPr lvl="1"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2pPr>
            <a:lvl3pPr lvl="2"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3pPr>
            <a:lvl4pPr lvl="3"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4pPr>
            <a:lvl5pPr lvl="4"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5pPr>
            <a:lvl6pPr lvl="5"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6pPr>
            <a:lvl7pPr lvl="6"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7pPr>
            <a:lvl8pPr lvl="7"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8pPr>
            <a:lvl9pPr lvl="8"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9pPr>
          </a:lstStyle>
          <a:p/>
        </p:txBody>
      </p:sp>
      <p:sp>
        <p:nvSpPr>
          <p:cNvPr id="253" name="Google Shape;253;p21"/>
          <p:cNvSpPr txBox="1"/>
          <p:nvPr>
            <p:ph idx="13" type="subTitle"/>
          </p:nvPr>
        </p:nvSpPr>
        <p:spPr>
          <a:xfrm>
            <a:off x="713226" y="2896670"/>
            <a:ext cx="2456700" cy="461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mabhadra"/>
              <a:buNone/>
              <a:defRPr sz="1800">
                <a:solidFill>
                  <a:schemeClr val="dk1"/>
                </a:solidFill>
                <a:latin typeface="Ramabhadra"/>
                <a:ea typeface="Ramabhadra"/>
                <a:cs typeface="Ramabhadra"/>
                <a:sym typeface="Ramabhadra"/>
              </a:defRPr>
            </a:lvl1pPr>
            <a:lvl2pPr lvl="1"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2pPr>
            <a:lvl3pPr lvl="2"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3pPr>
            <a:lvl4pPr lvl="3"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4pPr>
            <a:lvl5pPr lvl="4"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5pPr>
            <a:lvl6pPr lvl="5"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6pPr>
            <a:lvl7pPr lvl="6"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7pPr>
            <a:lvl8pPr lvl="7"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8pPr>
            <a:lvl9pPr lvl="8"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9pPr>
          </a:lstStyle>
          <a:p/>
        </p:txBody>
      </p:sp>
      <p:sp>
        <p:nvSpPr>
          <p:cNvPr id="254" name="Google Shape;254;p21"/>
          <p:cNvSpPr txBox="1"/>
          <p:nvPr>
            <p:ph idx="14" type="subTitle"/>
          </p:nvPr>
        </p:nvSpPr>
        <p:spPr>
          <a:xfrm>
            <a:off x="3343646" y="2896670"/>
            <a:ext cx="2456700" cy="461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mabhadra"/>
              <a:buNone/>
              <a:defRPr sz="1800">
                <a:solidFill>
                  <a:schemeClr val="dk1"/>
                </a:solidFill>
                <a:latin typeface="Ramabhadra"/>
                <a:ea typeface="Ramabhadra"/>
                <a:cs typeface="Ramabhadra"/>
                <a:sym typeface="Ramabhadra"/>
              </a:defRPr>
            </a:lvl1pPr>
            <a:lvl2pPr lvl="1"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2pPr>
            <a:lvl3pPr lvl="2"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3pPr>
            <a:lvl4pPr lvl="3"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4pPr>
            <a:lvl5pPr lvl="4"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5pPr>
            <a:lvl6pPr lvl="5"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6pPr>
            <a:lvl7pPr lvl="6"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7pPr>
            <a:lvl8pPr lvl="7"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8pPr>
            <a:lvl9pPr lvl="8"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9pPr>
          </a:lstStyle>
          <a:p/>
        </p:txBody>
      </p:sp>
      <p:sp>
        <p:nvSpPr>
          <p:cNvPr id="255" name="Google Shape;255;p21"/>
          <p:cNvSpPr txBox="1"/>
          <p:nvPr>
            <p:ph idx="15" type="subTitle"/>
          </p:nvPr>
        </p:nvSpPr>
        <p:spPr>
          <a:xfrm>
            <a:off x="5974066" y="2896670"/>
            <a:ext cx="2456700" cy="461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mabhadra"/>
              <a:buNone/>
              <a:defRPr sz="1800">
                <a:solidFill>
                  <a:schemeClr val="dk1"/>
                </a:solidFill>
                <a:latin typeface="Ramabhadra"/>
                <a:ea typeface="Ramabhadra"/>
                <a:cs typeface="Ramabhadra"/>
                <a:sym typeface="Ramabhadra"/>
              </a:defRPr>
            </a:lvl1pPr>
            <a:lvl2pPr lvl="1"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2pPr>
            <a:lvl3pPr lvl="2"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3pPr>
            <a:lvl4pPr lvl="3"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4pPr>
            <a:lvl5pPr lvl="4"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5pPr>
            <a:lvl6pPr lvl="5"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6pPr>
            <a:lvl7pPr lvl="6"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7pPr>
            <a:lvl8pPr lvl="7"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8pPr>
            <a:lvl9pPr lvl="8"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9pPr>
          </a:lstStyle>
          <a:p/>
        </p:txBody>
      </p:sp>
      <p:grpSp>
        <p:nvGrpSpPr>
          <p:cNvPr id="256" name="Google Shape;256;p21"/>
          <p:cNvGrpSpPr/>
          <p:nvPr/>
        </p:nvGrpSpPr>
        <p:grpSpPr>
          <a:xfrm>
            <a:off x="-857093" y="-899298"/>
            <a:ext cx="10561360" cy="6804475"/>
            <a:chOff x="-857093" y="-899298"/>
            <a:chExt cx="10561360" cy="6804475"/>
          </a:xfrm>
        </p:grpSpPr>
        <p:sp>
          <p:nvSpPr>
            <p:cNvPr id="257" name="Google Shape;257;p21"/>
            <p:cNvSpPr/>
            <p:nvPr/>
          </p:nvSpPr>
          <p:spPr>
            <a:xfrm>
              <a:off x="8657567" y="696701"/>
              <a:ext cx="1046700" cy="1046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1"/>
            <p:cNvSpPr/>
            <p:nvPr/>
          </p:nvSpPr>
          <p:spPr>
            <a:xfrm rot="1729220">
              <a:off x="69141" y="-701460"/>
              <a:ext cx="1104624" cy="1104624"/>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9" name="Google Shape;259;p21"/>
            <p:cNvGrpSpPr/>
            <p:nvPr/>
          </p:nvGrpSpPr>
          <p:grpSpPr>
            <a:xfrm flipH="1" rot="2390359">
              <a:off x="-643328" y="3724588"/>
              <a:ext cx="1046649" cy="1046640"/>
              <a:chOff x="8423992" y="16151"/>
              <a:chExt cx="1046709" cy="1046700"/>
            </a:xfrm>
          </p:grpSpPr>
          <p:sp>
            <p:nvSpPr>
              <p:cNvPr id="260" name="Google Shape;260;p21"/>
              <p:cNvSpPr/>
              <p:nvPr/>
            </p:nvSpPr>
            <p:spPr>
              <a:xfrm flipH="1">
                <a:off x="8424001" y="16151"/>
                <a:ext cx="1046700" cy="1046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1"/>
              <p:cNvSpPr/>
              <p:nvPr/>
            </p:nvSpPr>
            <p:spPr>
              <a:xfrm flipH="1" rot="-1732915">
                <a:off x="8463863" y="91046"/>
                <a:ext cx="222357" cy="222357"/>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 name="Google Shape;262;p21"/>
            <p:cNvGrpSpPr/>
            <p:nvPr/>
          </p:nvGrpSpPr>
          <p:grpSpPr>
            <a:xfrm flipH="1">
              <a:off x="7577028" y="4404877"/>
              <a:ext cx="1500300" cy="1500300"/>
              <a:chOff x="-780297" y="-119498"/>
              <a:chExt cx="1500300" cy="1500300"/>
            </a:xfrm>
          </p:grpSpPr>
          <p:sp>
            <p:nvSpPr>
              <p:cNvPr id="263" name="Google Shape;263;p21"/>
              <p:cNvSpPr/>
              <p:nvPr/>
            </p:nvSpPr>
            <p:spPr>
              <a:xfrm flipH="1" rot="-1729220">
                <a:off x="-582459" y="78340"/>
                <a:ext cx="1104624" cy="1104624"/>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1"/>
              <p:cNvSpPr/>
              <p:nvPr/>
            </p:nvSpPr>
            <p:spPr>
              <a:xfrm flipH="1" rot="-1732915">
                <a:off x="196852" y="103421"/>
                <a:ext cx="222357" cy="222357"/>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265" name="Shape 265"/>
        <p:cNvGrpSpPr/>
        <p:nvPr/>
      </p:nvGrpSpPr>
      <p:grpSpPr>
        <a:xfrm>
          <a:off x="0" y="0"/>
          <a:ext cx="0" cy="0"/>
          <a:chOff x="0" y="0"/>
          <a:chExt cx="0" cy="0"/>
        </a:xfrm>
      </p:grpSpPr>
      <p:sp>
        <p:nvSpPr>
          <p:cNvPr id="266" name="Google Shape;266;p22"/>
          <p:cNvSpPr txBox="1"/>
          <p:nvPr>
            <p:ph type="title"/>
          </p:nvPr>
        </p:nvSpPr>
        <p:spPr>
          <a:xfrm>
            <a:off x="2347950" y="540000"/>
            <a:ext cx="4448100" cy="1108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7" name="Google Shape;267;p22"/>
          <p:cNvSpPr txBox="1"/>
          <p:nvPr>
            <p:ph idx="1" type="subTitle"/>
          </p:nvPr>
        </p:nvSpPr>
        <p:spPr>
          <a:xfrm>
            <a:off x="2347950" y="1724410"/>
            <a:ext cx="4448100" cy="1169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68" name="Google Shape;268;p22"/>
          <p:cNvSpPr txBox="1"/>
          <p:nvPr/>
        </p:nvSpPr>
        <p:spPr>
          <a:xfrm>
            <a:off x="2099100" y="3707115"/>
            <a:ext cx="4945800" cy="4926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b="1" lang="en" sz="1000">
                <a:solidFill>
                  <a:schemeClr val="dk1"/>
                </a:solidFill>
                <a:latin typeface="Source Sans 3"/>
                <a:ea typeface="Source Sans 3"/>
                <a:cs typeface="Source Sans 3"/>
                <a:sym typeface="Source Sans 3"/>
              </a:rPr>
              <a:t>CREDITS:</a:t>
            </a:r>
            <a:r>
              <a:rPr lang="en" sz="1000">
                <a:solidFill>
                  <a:schemeClr val="dk1"/>
                </a:solidFill>
                <a:latin typeface="Source Sans 3"/>
                <a:ea typeface="Source Sans 3"/>
                <a:cs typeface="Source Sans 3"/>
                <a:sym typeface="Source Sans 3"/>
              </a:rPr>
              <a:t> This presentation template was created by </a:t>
            </a:r>
            <a:r>
              <a:rPr b="1" lang="en" sz="1000" u="sng">
                <a:solidFill>
                  <a:schemeClr val="dk1"/>
                </a:solidFill>
                <a:latin typeface="Source Sans 3"/>
                <a:ea typeface="Source Sans 3"/>
                <a:cs typeface="Source Sans 3"/>
                <a:sym typeface="Source Sans 3"/>
                <a:hlinkClick r:id="rId2">
                  <a:extLst>
                    <a:ext uri="{A12FA001-AC4F-418D-AE19-62706E023703}">
                      <ahyp:hlinkClr val="tx"/>
                    </a:ext>
                  </a:extLst>
                </a:hlinkClick>
              </a:rPr>
              <a:t>Slidesgo</a:t>
            </a:r>
            <a:r>
              <a:rPr lang="en" sz="1000">
                <a:solidFill>
                  <a:schemeClr val="dk1"/>
                </a:solidFill>
                <a:latin typeface="Source Sans 3"/>
                <a:ea typeface="Source Sans 3"/>
                <a:cs typeface="Source Sans 3"/>
                <a:sym typeface="Source Sans 3"/>
              </a:rPr>
              <a:t>, and includes icons by </a:t>
            </a:r>
            <a:r>
              <a:rPr b="1" lang="en" sz="1000" u="sng">
                <a:solidFill>
                  <a:schemeClr val="dk1"/>
                </a:solidFill>
                <a:latin typeface="Source Sans 3"/>
                <a:ea typeface="Source Sans 3"/>
                <a:cs typeface="Source Sans 3"/>
                <a:sym typeface="Source Sans 3"/>
                <a:hlinkClick r:id="rId3">
                  <a:extLst>
                    <a:ext uri="{A12FA001-AC4F-418D-AE19-62706E023703}">
                      <ahyp:hlinkClr val="tx"/>
                    </a:ext>
                  </a:extLst>
                </a:hlinkClick>
              </a:rPr>
              <a:t>Flaticon</a:t>
            </a:r>
            <a:r>
              <a:rPr lang="en" sz="1000">
                <a:solidFill>
                  <a:schemeClr val="dk1"/>
                </a:solidFill>
                <a:latin typeface="Source Sans 3"/>
                <a:ea typeface="Source Sans 3"/>
                <a:cs typeface="Source Sans 3"/>
                <a:sym typeface="Source Sans 3"/>
              </a:rPr>
              <a:t>, and infographics &amp; images by </a:t>
            </a:r>
            <a:r>
              <a:rPr b="1" lang="en" sz="1000" u="sng">
                <a:solidFill>
                  <a:schemeClr val="dk1"/>
                </a:solidFill>
                <a:latin typeface="Source Sans 3"/>
                <a:ea typeface="Source Sans 3"/>
                <a:cs typeface="Source Sans 3"/>
                <a:sym typeface="Source Sans 3"/>
                <a:hlinkClick r:id="rId4">
                  <a:extLst>
                    <a:ext uri="{A12FA001-AC4F-418D-AE19-62706E023703}">
                      <ahyp:hlinkClr val="tx"/>
                    </a:ext>
                  </a:extLst>
                </a:hlinkClick>
              </a:rPr>
              <a:t>Freepik</a:t>
            </a:r>
            <a:r>
              <a:rPr lang="en" sz="1000" u="sng">
                <a:solidFill>
                  <a:schemeClr val="dk1"/>
                </a:solidFill>
                <a:latin typeface="Source Sans 3"/>
                <a:ea typeface="Source Sans 3"/>
                <a:cs typeface="Source Sans 3"/>
                <a:sym typeface="Source Sans 3"/>
              </a:rPr>
              <a:t> </a:t>
            </a:r>
            <a:endParaRPr b="1" sz="1000" u="sng">
              <a:solidFill>
                <a:schemeClr val="dk1"/>
              </a:solidFill>
              <a:latin typeface="Source Sans 3"/>
              <a:ea typeface="Source Sans 3"/>
              <a:cs typeface="Source Sans 3"/>
              <a:sym typeface="Source Sans 3"/>
            </a:endParaRPr>
          </a:p>
        </p:txBody>
      </p:sp>
      <p:grpSp>
        <p:nvGrpSpPr>
          <p:cNvPr id="269" name="Google Shape;269;p22"/>
          <p:cNvGrpSpPr/>
          <p:nvPr/>
        </p:nvGrpSpPr>
        <p:grpSpPr>
          <a:xfrm>
            <a:off x="-472526" y="-785625"/>
            <a:ext cx="9933017" cy="6436335"/>
            <a:chOff x="-472526" y="-785625"/>
            <a:chExt cx="9933017" cy="6436335"/>
          </a:xfrm>
        </p:grpSpPr>
        <p:sp>
          <p:nvSpPr>
            <p:cNvPr id="270" name="Google Shape;270;p22"/>
            <p:cNvSpPr/>
            <p:nvPr/>
          </p:nvSpPr>
          <p:spPr>
            <a:xfrm>
              <a:off x="8202184" y="446142"/>
              <a:ext cx="1046700" cy="1046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2"/>
            <p:cNvSpPr/>
            <p:nvPr/>
          </p:nvSpPr>
          <p:spPr>
            <a:xfrm>
              <a:off x="252883" y="4604010"/>
              <a:ext cx="1046700" cy="1046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2"/>
            <p:cNvSpPr/>
            <p:nvPr/>
          </p:nvSpPr>
          <p:spPr>
            <a:xfrm>
              <a:off x="-472526" y="2508508"/>
              <a:ext cx="1104900" cy="1104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2"/>
            <p:cNvSpPr/>
            <p:nvPr/>
          </p:nvSpPr>
          <p:spPr>
            <a:xfrm>
              <a:off x="6274989" y="-785625"/>
              <a:ext cx="1104900" cy="1104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4" name="Google Shape;274;p22"/>
            <p:cNvGrpSpPr/>
            <p:nvPr/>
          </p:nvGrpSpPr>
          <p:grpSpPr>
            <a:xfrm>
              <a:off x="-101056" y="-93715"/>
              <a:ext cx="1412100" cy="1412100"/>
              <a:chOff x="51344" y="58685"/>
              <a:chExt cx="1412100" cy="1412100"/>
            </a:xfrm>
          </p:grpSpPr>
          <p:sp>
            <p:nvSpPr>
              <p:cNvPr id="275" name="Google Shape;275;p22"/>
              <p:cNvSpPr/>
              <p:nvPr/>
            </p:nvSpPr>
            <p:spPr>
              <a:xfrm rot="3747933">
                <a:off x="234012" y="241353"/>
                <a:ext cx="1046764" cy="1046764"/>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2"/>
              <p:cNvSpPr/>
              <p:nvPr/>
            </p:nvSpPr>
            <p:spPr>
              <a:xfrm rot="5478855">
                <a:off x="1117408" y="827834"/>
                <a:ext cx="222358" cy="222358"/>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7" name="Google Shape;277;p22"/>
            <p:cNvGrpSpPr/>
            <p:nvPr/>
          </p:nvGrpSpPr>
          <p:grpSpPr>
            <a:xfrm>
              <a:off x="7940091" y="2862644"/>
              <a:ext cx="1520400" cy="1520400"/>
              <a:chOff x="7559091" y="2862644"/>
              <a:chExt cx="1520400" cy="1520400"/>
            </a:xfrm>
          </p:grpSpPr>
          <p:sp>
            <p:nvSpPr>
              <p:cNvPr id="278" name="Google Shape;278;p22"/>
              <p:cNvSpPr/>
              <p:nvPr/>
            </p:nvSpPr>
            <p:spPr>
              <a:xfrm rot="-1904586">
                <a:off x="7767031" y="3070584"/>
                <a:ext cx="1104519" cy="1104519"/>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2"/>
              <p:cNvSpPr/>
              <p:nvPr/>
            </p:nvSpPr>
            <p:spPr>
              <a:xfrm rot="-1899185">
                <a:off x="7679617" y="3601800"/>
                <a:ext cx="222381" cy="222381"/>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280" name="Shape 280"/>
        <p:cNvGrpSpPr/>
        <p:nvPr/>
      </p:nvGrpSpPr>
      <p:grpSpPr>
        <a:xfrm>
          <a:off x="0" y="0"/>
          <a:ext cx="0" cy="0"/>
          <a:chOff x="0" y="0"/>
          <a:chExt cx="0" cy="0"/>
        </a:xfrm>
      </p:grpSpPr>
      <p:grpSp>
        <p:nvGrpSpPr>
          <p:cNvPr id="281" name="Google Shape;281;p23"/>
          <p:cNvGrpSpPr/>
          <p:nvPr/>
        </p:nvGrpSpPr>
        <p:grpSpPr>
          <a:xfrm>
            <a:off x="-313572" y="-689723"/>
            <a:ext cx="9935411" cy="5893982"/>
            <a:chOff x="-313572" y="-689723"/>
            <a:chExt cx="9935411" cy="5893982"/>
          </a:xfrm>
        </p:grpSpPr>
        <p:sp>
          <p:nvSpPr>
            <p:cNvPr id="282" name="Google Shape;282;p23"/>
            <p:cNvSpPr/>
            <p:nvPr/>
          </p:nvSpPr>
          <p:spPr>
            <a:xfrm flipH="1">
              <a:off x="189864" y="193826"/>
              <a:ext cx="1046700" cy="1046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3"/>
            <p:cNvSpPr/>
            <p:nvPr/>
          </p:nvSpPr>
          <p:spPr>
            <a:xfrm flipH="1" rot="-1729220">
              <a:off x="3975991" y="-491885"/>
              <a:ext cx="1104624" cy="1104624"/>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4" name="Google Shape;284;p23"/>
            <p:cNvGrpSpPr/>
            <p:nvPr/>
          </p:nvGrpSpPr>
          <p:grpSpPr>
            <a:xfrm flipH="1" rot="-7959454">
              <a:off x="7587346" y="366418"/>
              <a:ext cx="1500266" cy="1500266"/>
              <a:chOff x="3192228" y="3995427"/>
              <a:chExt cx="1500300" cy="1500300"/>
            </a:xfrm>
          </p:grpSpPr>
          <p:sp>
            <p:nvSpPr>
              <p:cNvPr id="285" name="Google Shape;285;p23"/>
              <p:cNvSpPr/>
              <p:nvPr/>
            </p:nvSpPr>
            <p:spPr>
              <a:xfrm rot="1729220">
                <a:off x="3390066" y="4193265"/>
                <a:ext cx="1104624" cy="1104624"/>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3"/>
              <p:cNvSpPr/>
              <p:nvPr/>
            </p:nvSpPr>
            <p:spPr>
              <a:xfrm rot="1732915">
                <a:off x="3493022" y="4218346"/>
                <a:ext cx="222357" cy="222357"/>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 name="Google Shape;287;p23"/>
            <p:cNvGrpSpPr/>
            <p:nvPr/>
          </p:nvGrpSpPr>
          <p:grpSpPr>
            <a:xfrm flipH="1" rot="3417689">
              <a:off x="3100062" y="3956853"/>
              <a:ext cx="1046704" cy="1046695"/>
              <a:chOff x="-451458" y="162251"/>
              <a:chExt cx="1046709" cy="1046700"/>
            </a:xfrm>
          </p:grpSpPr>
          <p:sp>
            <p:nvSpPr>
              <p:cNvPr id="288" name="Google Shape;288;p23"/>
              <p:cNvSpPr/>
              <p:nvPr/>
            </p:nvSpPr>
            <p:spPr>
              <a:xfrm>
                <a:off x="-451458" y="162251"/>
                <a:ext cx="1046700" cy="1046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3"/>
              <p:cNvSpPr/>
              <p:nvPr/>
            </p:nvSpPr>
            <p:spPr>
              <a:xfrm rot="1732915">
                <a:off x="333022" y="237146"/>
                <a:ext cx="222357" cy="222357"/>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0" name="Google Shape;290;p23"/>
            <p:cNvSpPr/>
            <p:nvPr/>
          </p:nvSpPr>
          <p:spPr>
            <a:xfrm flipH="1" rot="-1729220">
              <a:off x="-115734" y="2931515"/>
              <a:ext cx="1104624" cy="1104624"/>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3"/>
            <p:cNvSpPr/>
            <p:nvPr/>
          </p:nvSpPr>
          <p:spPr>
            <a:xfrm flipH="1">
              <a:off x="8575139" y="3860951"/>
              <a:ext cx="1046700" cy="1046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292" name="Shape 292"/>
        <p:cNvGrpSpPr/>
        <p:nvPr/>
      </p:nvGrpSpPr>
      <p:grpSpPr>
        <a:xfrm>
          <a:off x="0" y="0"/>
          <a:ext cx="0" cy="0"/>
          <a:chOff x="0" y="0"/>
          <a:chExt cx="0" cy="0"/>
        </a:xfrm>
      </p:grpSpPr>
      <p:grpSp>
        <p:nvGrpSpPr>
          <p:cNvPr id="293" name="Google Shape;293;p24"/>
          <p:cNvGrpSpPr/>
          <p:nvPr/>
        </p:nvGrpSpPr>
        <p:grpSpPr>
          <a:xfrm>
            <a:off x="-812588" y="-817259"/>
            <a:ext cx="9902691" cy="6297408"/>
            <a:chOff x="-812588" y="-817259"/>
            <a:chExt cx="9902691" cy="6297408"/>
          </a:xfrm>
        </p:grpSpPr>
        <p:sp>
          <p:nvSpPr>
            <p:cNvPr id="294" name="Google Shape;294;p24"/>
            <p:cNvSpPr/>
            <p:nvPr/>
          </p:nvSpPr>
          <p:spPr>
            <a:xfrm flipH="1" rot="10800000">
              <a:off x="-467746" y="213967"/>
              <a:ext cx="1046700" cy="1046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4"/>
            <p:cNvSpPr/>
            <p:nvPr/>
          </p:nvSpPr>
          <p:spPr>
            <a:xfrm flipH="1" rot="9070780">
              <a:off x="7787641" y="-619420"/>
              <a:ext cx="1104624" cy="1104624"/>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6" name="Google Shape;296;p24"/>
            <p:cNvGrpSpPr/>
            <p:nvPr/>
          </p:nvGrpSpPr>
          <p:grpSpPr>
            <a:xfrm flipH="1" rot="-5628433">
              <a:off x="7242540" y="4399842"/>
              <a:ext cx="1046716" cy="1046707"/>
              <a:chOff x="8423992" y="16151"/>
              <a:chExt cx="1046709" cy="1046700"/>
            </a:xfrm>
          </p:grpSpPr>
          <p:sp>
            <p:nvSpPr>
              <p:cNvPr id="297" name="Google Shape;297;p24"/>
              <p:cNvSpPr/>
              <p:nvPr/>
            </p:nvSpPr>
            <p:spPr>
              <a:xfrm flipH="1">
                <a:off x="8424001" y="16151"/>
                <a:ext cx="1046700" cy="1046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4"/>
              <p:cNvSpPr/>
              <p:nvPr/>
            </p:nvSpPr>
            <p:spPr>
              <a:xfrm flipH="1" rot="-1732915">
                <a:off x="8463863" y="91046"/>
                <a:ext cx="222357" cy="222357"/>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 name="Google Shape;299;p24"/>
            <p:cNvGrpSpPr/>
            <p:nvPr/>
          </p:nvGrpSpPr>
          <p:grpSpPr>
            <a:xfrm flipH="1" rot="4805077">
              <a:off x="-694618" y="3405447"/>
              <a:ext cx="1500356" cy="1500356"/>
              <a:chOff x="-780297" y="-119498"/>
              <a:chExt cx="1500300" cy="1500300"/>
            </a:xfrm>
          </p:grpSpPr>
          <p:sp>
            <p:nvSpPr>
              <p:cNvPr id="300" name="Google Shape;300;p24"/>
              <p:cNvSpPr/>
              <p:nvPr/>
            </p:nvSpPr>
            <p:spPr>
              <a:xfrm flipH="1" rot="-1729220">
                <a:off x="-582459" y="78340"/>
                <a:ext cx="1104624" cy="1104624"/>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4"/>
              <p:cNvSpPr/>
              <p:nvPr/>
            </p:nvSpPr>
            <p:spPr>
              <a:xfrm flipH="1" rot="-1732915">
                <a:off x="196852" y="103421"/>
                <a:ext cx="222357" cy="222357"/>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305" name="Shape 305"/>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306" name="Shape 306"/>
        <p:cNvGrpSpPr/>
        <p:nvPr/>
      </p:nvGrpSpPr>
      <p:grpSpPr>
        <a:xfrm>
          <a:off x="0" y="0"/>
          <a:ext cx="0" cy="0"/>
          <a:chOff x="0" y="0"/>
          <a:chExt cx="0" cy="0"/>
        </a:xfrm>
      </p:grpSpPr>
      <p:sp>
        <p:nvSpPr>
          <p:cNvPr id="307" name="Google Shape;307;p27"/>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6" name="Shape 36"/>
        <p:cNvGrpSpPr/>
        <p:nvPr/>
      </p:nvGrpSpPr>
      <p:grpSpPr>
        <a:xfrm>
          <a:off x="0" y="0"/>
          <a:ext cx="0" cy="0"/>
          <a:chOff x="0" y="0"/>
          <a:chExt cx="0" cy="0"/>
        </a:xfrm>
      </p:grpSpPr>
      <p:sp>
        <p:nvSpPr>
          <p:cNvPr id="37" name="Google Shape;37;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8" name="Google Shape;38;p4"/>
          <p:cNvSpPr txBox="1"/>
          <p:nvPr>
            <p:ph idx="1" type="subTitle"/>
          </p:nvPr>
        </p:nvSpPr>
        <p:spPr>
          <a:xfrm>
            <a:off x="717751" y="1091525"/>
            <a:ext cx="7708500" cy="369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sz="1200"/>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grpSp>
        <p:nvGrpSpPr>
          <p:cNvPr id="39" name="Google Shape;39;p4"/>
          <p:cNvGrpSpPr/>
          <p:nvPr/>
        </p:nvGrpSpPr>
        <p:grpSpPr>
          <a:xfrm>
            <a:off x="-780297" y="-119498"/>
            <a:ext cx="10403800" cy="5713525"/>
            <a:chOff x="-780297" y="-119498"/>
            <a:chExt cx="10403800" cy="5713525"/>
          </a:xfrm>
        </p:grpSpPr>
        <p:sp>
          <p:nvSpPr>
            <p:cNvPr id="40" name="Google Shape;40;p4"/>
            <p:cNvSpPr/>
            <p:nvPr/>
          </p:nvSpPr>
          <p:spPr>
            <a:xfrm>
              <a:off x="-269658" y="4354301"/>
              <a:ext cx="1046700" cy="1046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4"/>
            <p:cNvSpPr/>
            <p:nvPr/>
          </p:nvSpPr>
          <p:spPr>
            <a:xfrm rot="1729220">
              <a:off x="8321041" y="4291565"/>
              <a:ext cx="1104624" cy="1104624"/>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4"/>
            <p:cNvGrpSpPr/>
            <p:nvPr/>
          </p:nvGrpSpPr>
          <p:grpSpPr>
            <a:xfrm>
              <a:off x="8423992" y="16151"/>
              <a:ext cx="1046709" cy="1046700"/>
              <a:chOff x="8423992" y="16151"/>
              <a:chExt cx="1046709" cy="1046700"/>
            </a:xfrm>
          </p:grpSpPr>
          <p:sp>
            <p:nvSpPr>
              <p:cNvPr id="43" name="Google Shape;43;p4"/>
              <p:cNvSpPr/>
              <p:nvPr/>
            </p:nvSpPr>
            <p:spPr>
              <a:xfrm flipH="1">
                <a:off x="8424001" y="16151"/>
                <a:ext cx="1046700" cy="1046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rot="-1732915">
                <a:off x="8463863" y="91046"/>
                <a:ext cx="222357" cy="222357"/>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 name="Google Shape;45;p4"/>
            <p:cNvGrpSpPr/>
            <p:nvPr/>
          </p:nvGrpSpPr>
          <p:grpSpPr>
            <a:xfrm>
              <a:off x="-780297" y="-119498"/>
              <a:ext cx="1500300" cy="1500300"/>
              <a:chOff x="-780297" y="-119498"/>
              <a:chExt cx="1500300" cy="1500300"/>
            </a:xfrm>
          </p:grpSpPr>
          <p:sp>
            <p:nvSpPr>
              <p:cNvPr id="46" name="Google Shape;46;p4"/>
              <p:cNvSpPr/>
              <p:nvPr/>
            </p:nvSpPr>
            <p:spPr>
              <a:xfrm flipH="1" rot="-1729220">
                <a:off x="-582459" y="78340"/>
                <a:ext cx="1104624" cy="1104624"/>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flipH="1" rot="-1732915">
                <a:off x="196852" y="103421"/>
                <a:ext cx="222357" cy="222357"/>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sp>
        <p:nvSpPr>
          <p:cNvPr id="49" name="Google Shape;49;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50" name="Google Shape;50;p5"/>
          <p:cNvSpPr txBox="1"/>
          <p:nvPr>
            <p:ph idx="1" type="subTitle"/>
          </p:nvPr>
        </p:nvSpPr>
        <p:spPr>
          <a:xfrm>
            <a:off x="4777671" y="2357077"/>
            <a:ext cx="3097500" cy="129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51" name="Google Shape;51;p5"/>
          <p:cNvSpPr txBox="1"/>
          <p:nvPr>
            <p:ph idx="2" type="subTitle"/>
          </p:nvPr>
        </p:nvSpPr>
        <p:spPr>
          <a:xfrm>
            <a:off x="1268827" y="2357075"/>
            <a:ext cx="3097500" cy="129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52" name="Google Shape;52;p5"/>
          <p:cNvSpPr txBox="1"/>
          <p:nvPr>
            <p:ph idx="3" type="subTitle"/>
          </p:nvPr>
        </p:nvSpPr>
        <p:spPr>
          <a:xfrm>
            <a:off x="1268827" y="1971575"/>
            <a:ext cx="3097500" cy="461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mabhadra"/>
              <a:buNone/>
              <a:defRPr sz="1800">
                <a:solidFill>
                  <a:schemeClr val="dk1"/>
                </a:solidFill>
                <a:latin typeface="Ramabhadra"/>
                <a:ea typeface="Ramabhadra"/>
                <a:cs typeface="Ramabhadra"/>
                <a:sym typeface="Ramabhadra"/>
              </a:defRPr>
            </a:lvl1pPr>
            <a:lvl2pPr lvl="1"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2pPr>
            <a:lvl3pPr lvl="2"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3pPr>
            <a:lvl4pPr lvl="3"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4pPr>
            <a:lvl5pPr lvl="4"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5pPr>
            <a:lvl6pPr lvl="5"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6pPr>
            <a:lvl7pPr lvl="6"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7pPr>
            <a:lvl8pPr lvl="7"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8pPr>
            <a:lvl9pPr lvl="8"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9pPr>
          </a:lstStyle>
          <a:p/>
        </p:txBody>
      </p:sp>
      <p:sp>
        <p:nvSpPr>
          <p:cNvPr id="53" name="Google Shape;53;p5"/>
          <p:cNvSpPr txBox="1"/>
          <p:nvPr>
            <p:ph idx="4" type="subTitle"/>
          </p:nvPr>
        </p:nvSpPr>
        <p:spPr>
          <a:xfrm>
            <a:off x="4777673" y="1971575"/>
            <a:ext cx="3097500" cy="461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mabhadra"/>
              <a:buNone/>
              <a:defRPr sz="1800">
                <a:solidFill>
                  <a:schemeClr val="dk1"/>
                </a:solidFill>
                <a:latin typeface="Ramabhadra"/>
                <a:ea typeface="Ramabhadra"/>
                <a:cs typeface="Ramabhadra"/>
                <a:sym typeface="Ramabhadra"/>
              </a:defRPr>
            </a:lvl1pPr>
            <a:lvl2pPr lvl="1"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2pPr>
            <a:lvl3pPr lvl="2"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3pPr>
            <a:lvl4pPr lvl="3"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4pPr>
            <a:lvl5pPr lvl="4"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5pPr>
            <a:lvl6pPr lvl="5"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6pPr>
            <a:lvl7pPr lvl="6"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7pPr>
            <a:lvl8pPr lvl="7"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8pPr>
            <a:lvl9pPr lvl="8" rtl="0" algn="ctr">
              <a:lnSpc>
                <a:spcPct val="100000"/>
              </a:lnSpc>
              <a:spcBef>
                <a:spcPts val="0"/>
              </a:spcBef>
              <a:spcAft>
                <a:spcPts val="0"/>
              </a:spcAft>
              <a:buSzPts val="2400"/>
              <a:buFont typeface="Ramabhadra"/>
              <a:buNone/>
              <a:defRPr b="1" sz="2400">
                <a:latin typeface="Ramabhadra"/>
                <a:ea typeface="Ramabhadra"/>
                <a:cs typeface="Ramabhadra"/>
                <a:sym typeface="Ramabhadra"/>
              </a:defRPr>
            </a:lvl9pPr>
          </a:lstStyle>
          <a:p/>
        </p:txBody>
      </p:sp>
      <p:grpSp>
        <p:nvGrpSpPr>
          <p:cNvPr id="54" name="Google Shape;54;p5"/>
          <p:cNvGrpSpPr/>
          <p:nvPr/>
        </p:nvGrpSpPr>
        <p:grpSpPr>
          <a:xfrm>
            <a:off x="-644946" y="-880994"/>
            <a:ext cx="10372540" cy="6686871"/>
            <a:chOff x="-644946" y="-880994"/>
            <a:chExt cx="10372540" cy="6686871"/>
          </a:xfrm>
        </p:grpSpPr>
        <p:sp>
          <p:nvSpPr>
            <p:cNvPr id="55" name="Google Shape;55;p5"/>
            <p:cNvSpPr/>
            <p:nvPr/>
          </p:nvSpPr>
          <p:spPr>
            <a:xfrm>
              <a:off x="-644946" y="396226"/>
              <a:ext cx="1046700" cy="1046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5"/>
            <p:cNvSpPr/>
            <p:nvPr/>
          </p:nvSpPr>
          <p:spPr>
            <a:xfrm rot="1729220">
              <a:off x="515666" y="4503415"/>
              <a:ext cx="1104624" cy="1104624"/>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 name="Google Shape;57;p5"/>
            <p:cNvGrpSpPr/>
            <p:nvPr/>
          </p:nvGrpSpPr>
          <p:grpSpPr>
            <a:xfrm rot="-1347408">
              <a:off x="8520617" y="3759429"/>
              <a:ext cx="1046746" cy="1046736"/>
              <a:chOff x="8423992" y="16151"/>
              <a:chExt cx="1046709" cy="1046700"/>
            </a:xfrm>
          </p:grpSpPr>
          <p:sp>
            <p:nvSpPr>
              <p:cNvPr id="58" name="Google Shape;58;p5"/>
              <p:cNvSpPr/>
              <p:nvPr/>
            </p:nvSpPr>
            <p:spPr>
              <a:xfrm flipH="1">
                <a:off x="8424001" y="16151"/>
                <a:ext cx="1046700" cy="1046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flipH="1" rot="-1732915">
                <a:off x="8463863" y="91046"/>
                <a:ext cx="222357" cy="222357"/>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 name="Google Shape;60;p5"/>
            <p:cNvGrpSpPr/>
            <p:nvPr/>
          </p:nvGrpSpPr>
          <p:grpSpPr>
            <a:xfrm rot="-10673116">
              <a:off x="7679640" y="-853824"/>
              <a:ext cx="1500272" cy="1500272"/>
              <a:chOff x="-780297" y="-119498"/>
              <a:chExt cx="1500300" cy="1500300"/>
            </a:xfrm>
          </p:grpSpPr>
          <p:sp>
            <p:nvSpPr>
              <p:cNvPr id="61" name="Google Shape;61;p5"/>
              <p:cNvSpPr/>
              <p:nvPr/>
            </p:nvSpPr>
            <p:spPr>
              <a:xfrm flipH="1" rot="-1729220">
                <a:off x="-582459" y="78340"/>
                <a:ext cx="1104624" cy="1104624"/>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5"/>
              <p:cNvSpPr/>
              <p:nvPr/>
            </p:nvSpPr>
            <p:spPr>
              <a:xfrm flipH="1" rot="-1732915">
                <a:off x="196852" y="103421"/>
                <a:ext cx="222357" cy="222357"/>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3" name="Shape 63"/>
        <p:cNvGrpSpPr/>
        <p:nvPr/>
      </p:nvGrpSpPr>
      <p:grpSpPr>
        <a:xfrm>
          <a:off x="0" y="0"/>
          <a:ext cx="0" cy="0"/>
          <a:chOff x="0" y="0"/>
          <a:chExt cx="0" cy="0"/>
        </a:xfrm>
      </p:grpSpPr>
      <p:sp>
        <p:nvSpPr>
          <p:cNvPr id="64" name="Google Shape;64;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65" name="Google Shape;65;p6"/>
          <p:cNvGrpSpPr/>
          <p:nvPr/>
        </p:nvGrpSpPr>
        <p:grpSpPr>
          <a:xfrm>
            <a:off x="-554659" y="-351123"/>
            <a:ext cx="10181375" cy="6249950"/>
            <a:chOff x="-554659" y="-351123"/>
            <a:chExt cx="10181375" cy="6249950"/>
          </a:xfrm>
        </p:grpSpPr>
        <p:sp>
          <p:nvSpPr>
            <p:cNvPr id="66" name="Google Shape;66;p6"/>
            <p:cNvSpPr/>
            <p:nvPr/>
          </p:nvSpPr>
          <p:spPr>
            <a:xfrm>
              <a:off x="-498258" y="3973301"/>
              <a:ext cx="1046700" cy="1046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rot="1729220">
              <a:off x="7863841" y="4596365"/>
              <a:ext cx="1104624" cy="1104624"/>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 name="Google Shape;68;p6"/>
            <p:cNvGrpSpPr/>
            <p:nvPr/>
          </p:nvGrpSpPr>
          <p:grpSpPr>
            <a:xfrm>
              <a:off x="8268015" y="12625"/>
              <a:ext cx="1358700" cy="1358700"/>
              <a:chOff x="8268015" y="12625"/>
              <a:chExt cx="1358700" cy="1358700"/>
            </a:xfrm>
          </p:grpSpPr>
          <p:sp>
            <p:nvSpPr>
              <p:cNvPr id="69" name="Google Shape;69;p6"/>
              <p:cNvSpPr/>
              <p:nvPr/>
            </p:nvSpPr>
            <p:spPr>
              <a:xfrm flipH="1" rot="-6696558">
                <a:off x="8423980" y="168590"/>
                <a:ext cx="1046771" cy="1046771"/>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6"/>
              <p:cNvSpPr/>
              <p:nvPr/>
            </p:nvSpPr>
            <p:spPr>
              <a:xfrm flipH="1" rot="-8431863">
                <a:off x="8659724" y="1051030"/>
                <a:ext cx="222289" cy="222289"/>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6"/>
            <p:cNvGrpSpPr/>
            <p:nvPr/>
          </p:nvGrpSpPr>
          <p:grpSpPr>
            <a:xfrm>
              <a:off x="-554659" y="-351123"/>
              <a:ext cx="1506300" cy="1506300"/>
              <a:chOff x="-554659" y="-351123"/>
              <a:chExt cx="1506300" cy="1506300"/>
            </a:xfrm>
          </p:grpSpPr>
          <p:sp>
            <p:nvSpPr>
              <p:cNvPr id="72" name="Google Shape;72;p6"/>
              <p:cNvSpPr/>
              <p:nvPr/>
            </p:nvSpPr>
            <p:spPr>
              <a:xfrm flipH="1" rot="3621445">
                <a:off x="-353787" y="-150251"/>
                <a:ext cx="1104556" cy="1104556"/>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6"/>
              <p:cNvSpPr/>
              <p:nvPr/>
            </p:nvSpPr>
            <p:spPr>
              <a:xfrm flipH="1" rot="3617035">
                <a:off x="508408" y="623204"/>
                <a:ext cx="222109" cy="222109"/>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4" name="Shape 74"/>
        <p:cNvGrpSpPr/>
        <p:nvPr/>
      </p:nvGrpSpPr>
      <p:grpSpPr>
        <a:xfrm>
          <a:off x="0" y="0"/>
          <a:ext cx="0" cy="0"/>
          <a:chOff x="0" y="0"/>
          <a:chExt cx="0" cy="0"/>
        </a:xfrm>
      </p:grpSpPr>
      <p:sp>
        <p:nvSpPr>
          <p:cNvPr id="75" name="Google Shape;75;p7"/>
          <p:cNvSpPr txBox="1"/>
          <p:nvPr>
            <p:ph idx="1" type="subTitle"/>
          </p:nvPr>
        </p:nvSpPr>
        <p:spPr>
          <a:xfrm>
            <a:off x="713225" y="2011050"/>
            <a:ext cx="4551300" cy="16059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p:txBody>
      </p:sp>
      <p:sp>
        <p:nvSpPr>
          <p:cNvPr id="76" name="Google Shape;76;p7"/>
          <p:cNvSpPr txBox="1"/>
          <p:nvPr>
            <p:ph type="title"/>
          </p:nvPr>
        </p:nvSpPr>
        <p:spPr>
          <a:xfrm>
            <a:off x="713225" y="448050"/>
            <a:ext cx="4551300" cy="5760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77" name="Google Shape;77;p7"/>
          <p:cNvGrpSpPr/>
          <p:nvPr/>
        </p:nvGrpSpPr>
        <p:grpSpPr>
          <a:xfrm>
            <a:off x="-780297" y="162251"/>
            <a:ext cx="10106875" cy="5333476"/>
            <a:chOff x="-780297" y="162251"/>
            <a:chExt cx="10106875" cy="5333476"/>
          </a:xfrm>
        </p:grpSpPr>
        <p:sp>
          <p:nvSpPr>
            <p:cNvPr id="78" name="Google Shape;78;p7"/>
            <p:cNvSpPr/>
            <p:nvPr/>
          </p:nvSpPr>
          <p:spPr>
            <a:xfrm>
              <a:off x="7524267" y="4127651"/>
              <a:ext cx="1046700" cy="1046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7"/>
            <p:cNvSpPr/>
            <p:nvPr/>
          </p:nvSpPr>
          <p:spPr>
            <a:xfrm rot="1729220">
              <a:off x="-582459" y="3718665"/>
              <a:ext cx="1104624" cy="1104624"/>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7"/>
            <p:cNvGrpSpPr/>
            <p:nvPr/>
          </p:nvGrpSpPr>
          <p:grpSpPr>
            <a:xfrm>
              <a:off x="3192228" y="3995427"/>
              <a:ext cx="1500300" cy="1500300"/>
              <a:chOff x="3192228" y="3995427"/>
              <a:chExt cx="1500300" cy="1500300"/>
            </a:xfrm>
          </p:grpSpPr>
          <p:sp>
            <p:nvSpPr>
              <p:cNvPr id="81" name="Google Shape;81;p7"/>
              <p:cNvSpPr/>
              <p:nvPr/>
            </p:nvSpPr>
            <p:spPr>
              <a:xfrm rot="1729220">
                <a:off x="3390066" y="4193265"/>
                <a:ext cx="1104624" cy="1104624"/>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7"/>
              <p:cNvSpPr/>
              <p:nvPr/>
            </p:nvSpPr>
            <p:spPr>
              <a:xfrm rot="1732915">
                <a:off x="3493022" y="4218346"/>
                <a:ext cx="222357" cy="222357"/>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 name="Google Shape;83;p7"/>
            <p:cNvGrpSpPr/>
            <p:nvPr/>
          </p:nvGrpSpPr>
          <p:grpSpPr>
            <a:xfrm>
              <a:off x="-451458" y="162251"/>
              <a:ext cx="1046709" cy="1046700"/>
              <a:chOff x="-451458" y="162251"/>
              <a:chExt cx="1046709" cy="1046700"/>
            </a:xfrm>
          </p:grpSpPr>
          <p:sp>
            <p:nvSpPr>
              <p:cNvPr id="84" name="Google Shape;84;p7"/>
              <p:cNvSpPr/>
              <p:nvPr/>
            </p:nvSpPr>
            <p:spPr>
              <a:xfrm>
                <a:off x="-451458" y="162251"/>
                <a:ext cx="1046700" cy="1046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7"/>
              <p:cNvSpPr/>
              <p:nvPr/>
            </p:nvSpPr>
            <p:spPr>
              <a:xfrm rot="1732915">
                <a:off x="333022" y="237146"/>
                <a:ext cx="222357" cy="222357"/>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 name="Google Shape;86;p7"/>
            <p:cNvSpPr/>
            <p:nvPr/>
          </p:nvSpPr>
          <p:spPr>
            <a:xfrm rot="1729220">
              <a:off x="8024116" y="471440"/>
              <a:ext cx="1104624" cy="1104624"/>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7"/>
          <p:cNvSpPr/>
          <p:nvPr>
            <p:ph idx="2" type="pic"/>
          </p:nvPr>
        </p:nvSpPr>
        <p:spPr>
          <a:xfrm flipH="1">
            <a:off x="5643775" y="539550"/>
            <a:ext cx="2787000" cy="4064400"/>
          </a:xfrm>
          <a:prstGeom prst="roundRect">
            <a:avLst>
              <a:gd fmla="val 50000" name="adj"/>
            </a:avLst>
          </a:prstGeom>
          <a:noFill/>
          <a:ln cap="flat" cmpd="sng" w="9525">
            <a:solidFill>
              <a:schemeClr val="dk1"/>
            </a:solidFill>
            <a:prstDash val="solid"/>
            <a:round/>
            <a:headEnd len="sm" w="sm" type="none"/>
            <a:tailEnd len="sm" w="sm" type="none"/>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88" name="Shape 88"/>
        <p:cNvGrpSpPr/>
        <p:nvPr/>
      </p:nvGrpSpPr>
      <p:grpSpPr>
        <a:xfrm>
          <a:off x="0" y="0"/>
          <a:ext cx="0" cy="0"/>
          <a:chOff x="0" y="0"/>
          <a:chExt cx="0" cy="0"/>
        </a:xfrm>
      </p:grpSpPr>
      <p:grpSp>
        <p:nvGrpSpPr>
          <p:cNvPr id="89" name="Google Shape;89;p8"/>
          <p:cNvGrpSpPr/>
          <p:nvPr/>
        </p:nvGrpSpPr>
        <p:grpSpPr>
          <a:xfrm>
            <a:off x="-36922" y="-263374"/>
            <a:ext cx="9536856" cy="5929333"/>
            <a:chOff x="-36922" y="-263374"/>
            <a:chExt cx="9536856" cy="5929333"/>
          </a:xfrm>
        </p:grpSpPr>
        <p:sp>
          <p:nvSpPr>
            <p:cNvPr id="90" name="Google Shape;90;p8"/>
            <p:cNvSpPr/>
            <p:nvPr/>
          </p:nvSpPr>
          <p:spPr>
            <a:xfrm flipH="1">
              <a:off x="299164" y="3935826"/>
              <a:ext cx="1046700" cy="1046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flipH="1" rot="-1729220">
              <a:off x="7947916" y="3680065"/>
              <a:ext cx="1104624" cy="1104624"/>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 name="Google Shape;92;p8"/>
            <p:cNvGrpSpPr/>
            <p:nvPr/>
          </p:nvGrpSpPr>
          <p:grpSpPr>
            <a:xfrm flipH="1" rot="-577856">
              <a:off x="3386905" y="4050740"/>
              <a:ext cx="1500291" cy="1500291"/>
              <a:chOff x="3192228" y="3995427"/>
              <a:chExt cx="1500300" cy="1500300"/>
            </a:xfrm>
          </p:grpSpPr>
          <p:sp>
            <p:nvSpPr>
              <p:cNvPr id="93" name="Google Shape;93;p8"/>
              <p:cNvSpPr/>
              <p:nvPr/>
            </p:nvSpPr>
            <p:spPr>
              <a:xfrm rot="1729220">
                <a:off x="3390066" y="4193265"/>
                <a:ext cx="1104624" cy="1104624"/>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8"/>
              <p:cNvSpPr/>
              <p:nvPr/>
            </p:nvSpPr>
            <p:spPr>
              <a:xfrm rot="1732915">
                <a:off x="3493022" y="4218346"/>
                <a:ext cx="222357" cy="222357"/>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 name="Google Shape;95;p8"/>
            <p:cNvGrpSpPr/>
            <p:nvPr/>
          </p:nvGrpSpPr>
          <p:grpSpPr>
            <a:xfrm flipH="1" rot="-1737233">
              <a:off x="8265297" y="752847"/>
              <a:ext cx="1046698" cy="1046688"/>
              <a:chOff x="-451458" y="162251"/>
              <a:chExt cx="1046709" cy="1046700"/>
            </a:xfrm>
          </p:grpSpPr>
          <p:sp>
            <p:nvSpPr>
              <p:cNvPr id="96" name="Google Shape;96;p8"/>
              <p:cNvSpPr/>
              <p:nvPr/>
            </p:nvSpPr>
            <p:spPr>
              <a:xfrm>
                <a:off x="-451458" y="162251"/>
                <a:ext cx="1046700" cy="1046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8"/>
              <p:cNvSpPr/>
              <p:nvPr/>
            </p:nvSpPr>
            <p:spPr>
              <a:xfrm rot="1732915">
                <a:off x="333022" y="237146"/>
                <a:ext cx="222357" cy="222357"/>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 name="Google Shape;98;p8"/>
            <p:cNvSpPr/>
            <p:nvPr/>
          </p:nvSpPr>
          <p:spPr>
            <a:xfrm flipH="1" rot="-1729220">
              <a:off x="160916" y="588365"/>
              <a:ext cx="1104624" cy="1104624"/>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8"/>
            <p:cNvSpPr/>
            <p:nvPr/>
          </p:nvSpPr>
          <p:spPr>
            <a:xfrm flipH="1">
              <a:off x="4756864" y="-263374"/>
              <a:ext cx="1046700" cy="1046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 name="Google Shape;100;p8"/>
          <p:cNvSpPr txBox="1"/>
          <p:nvPr>
            <p:ph type="title"/>
          </p:nvPr>
        </p:nvSpPr>
        <p:spPr>
          <a:xfrm>
            <a:off x="2317950" y="1307100"/>
            <a:ext cx="4508100" cy="2529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01" name="Shape 101"/>
        <p:cNvGrpSpPr/>
        <p:nvPr/>
      </p:nvGrpSpPr>
      <p:grpSpPr>
        <a:xfrm>
          <a:off x="0" y="0"/>
          <a:ext cx="0" cy="0"/>
          <a:chOff x="0" y="0"/>
          <a:chExt cx="0" cy="0"/>
        </a:xfrm>
      </p:grpSpPr>
      <p:grpSp>
        <p:nvGrpSpPr>
          <p:cNvPr id="102" name="Google Shape;102;p9"/>
          <p:cNvGrpSpPr/>
          <p:nvPr/>
        </p:nvGrpSpPr>
        <p:grpSpPr>
          <a:xfrm>
            <a:off x="4870" y="-266361"/>
            <a:ext cx="9686093" cy="6086613"/>
            <a:chOff x="4870" y="-266361"/>
            <a:chExt cx="9686093" cy="6086613"/>
          </a:xfrm>
        </p:grpSpPr>
        <p:sp>
          <p:nvSpPr>
            <p:cNvPr id="103" name="Google Shape;103;p9"/>
            <p:cNvSpPr/>
            <p:nvPr/>
          </p:nvSpPr>
          <p:spPr>
            <a:xfrm flipH="1">
              <a:off x="7957264" y="4480076"/>
              <a:ext cx="1046700" cy="1046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9"/>
            <p:cNvSpPr/>
            <p:nvPr/>
          </p:nvSpPr>
          <p:spPr>
            <a:xfrm flipH="1" rot="-1729220">
              <a:off x="2532641" y="4517790"/>
              <a:ext cx="1104624" cy="1104624"/>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 name="Google Shape;105;p9"/>
            <p:cNvGrpSpPr/>
            <p:nvPr/>
          </p:nvGrpSpPr>
          <p:grpSpPr>
            <a:xfrm rot="-2955234">
              <a:off x="7882886" y="947198"/>
              <a:ext cx="1500281" cy="1500281"/>
              <a:chOff x="3192228" y="3995427"/>
              <a:chExt cx="1500300" cy="1500300"/>
            </a:xfrm>
          </p:grpSpPr>
          <p:sp>
            <p:nvSpPr>
              <p:cNvPr id="106" name="Google Shape;106;p9"/>
              <p:cNvSpPr/>
              <p:nvPr/>
            </p:nvSpPr>
            <p:spPr>
              <a:xfrm rot="1729220">
                <a:off x="3390066" y="4193265"/>
                <a:ext cx="1104624" cy="1104624"/>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9"/>
              <p:cNvSpPr/>
              <p:nvPr/>
            </p:nvSpPr>
            <p:spPr>
              <a:xfrm rot="1732915">
                <a:off x="3493022" y="4218346"/>
                <a:ext cx="222357" cy="222357"/>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 name="Google Shape;108;p9"/>
            <p:cNvGrpSpPr/>
            <p:nvPr/>
          </p:nvGrpSpPr>
          <p:grpSpPr>
            <a:xfrm rot="1689547">
              <a:off x="189898" y="2781658"/>
              <a:ext cx="1046661" cy="1046652"/>
              <a:chOff x="-451458" y="162251"/>
              <a:chExt cx="1046709" cy="1046700"/>
            </a:xfrm>
          </p:grpSpPr>
          <p:sp>
            <p:nvSpPr>
              <p:cNvPr id="109" name="Google Shape;109;p9"/>
              <p:cNvSpPr/>
              <p:nvPr/>
            </p:nvSpPr>
            <p:spPr>
              <a:xfrm>
                <a:off x="-451458" y="162251"/>
                <a:ext cx="1046700" cy="1046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9"/>
              <p:cNvSpPr/>
              <p:nvPr/>
            </p:nvSpPr>
            <p:spPr>
              <a:xfrm rot="1732915">
                <a:off x="333022" y="237146"/>
                <a:ext cx="222357" cy="222357"/>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 name="Google Shape;111;p9"/>
            <p:cNvSpPr/>
            <p:nvPr/>
          </p:nvSpPr>
          <p:spPr>
            <a:xfrm flipH="1" rot="-1729220">
              <a:off x="330041" y="131165"/>
              <a:ext cx="1104624" cy="1104624"/>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9"/>
            <p:cNvSpPr/>
            <p:nvPr/>
          </p:nvSpPr>
          <p:spPr>
            <a:xfrm flipH="1">
              <a:off x="4604464" y="-266361"/>
              <a:ext cx="1046700" cy="1046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 name="Google Shape;113;p9"/>
          <p:cNvSpPr txBox="1"/>
          <p:nvPr>
            <p:ph type="title"/>
          </p:nvPr>
        </p:nvSpPr>
        <p:spPr>
          <a:xfrm>
            <a:off x="2135550" y="1189100"/>
            <a:ext cx="4872900" cy="196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150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114" name="Google Shape;114;p9"/>
          <p:cNvSpPr txBox="1"/>
          <p:nvPr>
            <p:ph idx="1" type="subTitle"/>
          </p:nvPr>
        </p:nvSpPr>
        <p:spPr>
          <a:xfrm>
            <a:off x="2135550" y="3153500"/>
            <a:ext cx="48729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15" name="Shape 115"/>
        <p:cNvGrpSpPr/>
        <p:nvPr/>
      </p:nvGrpSpPr>
      <p:grpSpPr>
        <a:xfrm>
          <a:off x="0" y="0"/>
          <a:ext cx="0" cy="0"/>
          <a:chOff x="0" y="0"/>
          <a:chExt cx="0" cy="0"/>
        </a:xfrm>
      </p:grpSpPr>
      <p:sp>
        <p:nvSpPr>
          <p:cNvPr id="116" name="Google Shape;116;p10"/>
          <p:cNvSpPr/>
          <p:nvPr>
            <p:ph idx="2" type="pic"/>
          </p:nvPr>
        </p:nvSpPr>
        <p:spPr>
          <a:xfrm>
            <a:off x="0" y="0"/>
            <a:ext cx="9144000" cy="5143500"/>
          </a:xfrm>
          <a:prstGeom prst="rect">
            <a:avLst/>
          </a:prstGeom>
          <a:noFill/>
          <a:ln>
            <a:noFill/>
          </a:ln>
        </p:spPr>
      </p:sp>
      <p:sp>
        <p:nvSpPr>
          <p:cNvPr id="117" name="Google Shape;117;p10"/>
          <p:cNvSpPr txBox="1"/>
          <p:nvPr>
            <p:ph type="title"/>
          </p:nvPr>
        </p:nvSpPr>
        <p:spPr>
          <a:xfrm>
            <a:off x="720000" y="4014450"/>
            <a:ext cx="7704000" cy="572700"/>
          </a:xfrm>
          <a:prstGeom prst="rect">
            <a:avLst/>
          </a:prstGeom>
          <a:solidFill>
            <a:schemeClr val="lt1"/>
          </a:solidFill>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24" Type="http://schemas.openxmlformats.org/officeDocument/2006/relationships/theme" Target="../theme/theme1.xml"/><Relationship Id="rId12" Type="http://schemas.openxmlformats.org/officeDocument/2006/relationships/slideLayout" Target="../slideLayouts/slideLayout12.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slideLayout" Target="../slideLayouts/slideLayout25.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dk1"/>
              </a:buClr>
              <a:buSzPts val="3000"/>
              <a:buFont typeface="Ramabhadra"/>
              <a:buNone/>
              <a:defRPr sz="3000">
                <a:solidFill>
                  <a:schemeClr val="dk1"/>
                </a:solidFill>
                <a:latin typeface="Ramabhadra"/>
                <a:ea typeface="Ramabhadra"/>
                <a:cs typeface="Ramabhadra"/>
                <a:sym typeface="Ramabhadra"/>
              </a:defRPr>
            </a:lvl1pPr>
            <a:lvl2pPr lvl="1" rtl="0">
              <a:spcBef>
                <a:spcPts val="0"/>
              </a:spcBef>
              <a:spcAft>
                <a:spcPts val="0"/>
              </a:spcAft>
              <a:buClr>
                <a:schemeClr val="dk1"/>
              </a:buClr>
              <a:buSzPts val="3000"/>
              <a:buFont typeface="Ramabhadra"/>
              <a:buNone/>
              <a:defRPr b="1" sz="3000">
                <a:solidFill>
                  <a:schemeClr val="dk1"/>
                </a:solidFill>
                <a:latin typeface="Ramabhadra"/>
                <a:ea typeface="Ramabhadra"/>
                <a:cs typeface="Ramabhadra"/>
                <a:sym typeface="Ramabhadra"/>
              </a:defRPr>
            </a:lvl2pPr>
            <a:lvl3pPr lvl="2" rtl="0">
              <a:spcBef>
                <a:spcPts val="0"/>
              </a:spcBef>
              <a:spcAft>
                <a:spcPts val="0"/>
              </a:spcAft>
              <a:buClr>
                <a:schemeClr val="dk1"/>
              </a:buClr>
              <a:buSzPts val="3000"/>
              <a:buFont typeface="Ramabhadra"/>
              <a:buNone/>
              <a:defRPr b="1" sz="3000">
                <a:solidFill>
                  <a:schemeClr val="dk1"/>
                </a:solidFill>
                <a:latin typeface="Ramabhadra"/>
                <a:ea typeface="Ramabhadra"/>
                <a:cs typeface="Ramabhadra"/>
                <a:sym typeface="Ramabhadra"/>
              </a:defRPr>
            </a:lvl3pPr>
            <a:lvl4pPr lvl="3" rtl="0">
              <a:spcBef>
                <a:spcPts val="0"/>
              </a:spcBef>
              <a:spcAft>
                <a:spcPts val="0"/>
              </a:spcAft>
              <a:buClr>
                <a:schemeClr val="dk1"/>
              </a:buClr>
              <a:buSzPts val="3000"/>
              <a:buFont typeface="Ramabhadra"/>
              <a:buNone/>
              <a:defRPr b="1" sz="3000">
                <a:solidFill>
                  <a:schemeClr val="dk1"/>
                </a:solidFill>
                <a:latin typeface="Ramabhadra"/>
                <a:ea typeface="Ramabhadra"/>
                <a:cs typeface="Ramabhadra"/>
                <a:sym typeface="Ramabhadra"/>
              </a:defRPr>
            </a:lvl4pPr>
            <a:lvl5pPr lvl="4" rtl="0">
              <a:spcBef>
                <a:spcPts val="0"/>
              </a:spcBef>
              <a:spcAft>
                <a:spcPts val="0"/>
              </a:spcAft>
              <a:buClr>
                <a:schemeClr val="dk1"/>
              </a:buClr>
              <a:buSzPts val="3000"/>
              <a:buFont typeface="Ramabhadra"/>
              <a:buNone/>
              <a:defRPr b="1" sz="3000">
                <a:solidFill>
                  <a:schemeClr val="dk1"/>
                </a:solidFill>
                <a:latin typeface="Ramabhadra"/>
                <a:ea typeface="Ramabhadra"/>
                <a:cs typeface="Ramabhadra"/>
                <a:sym typeface="Ramabhadra"/>
              </a:defRPr>
            </a:lvl5pPr>
            <a:lvl6pPr lvl="5" rtl="0">
              <a:spcBef>
                <a:spcPts val="0"/>
              </a:spcBef>
              <a:spcAft>
                <a:spcPts val="0"/>
              </a:spcAft>
              <a:buClr>
                <a:schemeClr val="dk1"/>
              </a:buClr>
              <a:buSzPts val="3000"/>
              <a:buFont typeface="Ramabhadra"/>
              <a:buNone/>
              <a:defRPr b="1" sz="3000">
                <a:solidFill>
                  <a:schemeClr val="dk1"/>
                </a:solidFill>
                <a:latin typeface="Ramabhadra"/>
                <a:ea typeface="Ramabhadra"/>
                <a:cs typeface="Ramabhadra"/>
                <a:sym typeface="Ramabhadra"/>
              </a:defRPr>
            </a:lvl6pPr>
            <a:lvl7pPr lvl="6" rtl="0">
              <a:spcBef>
                <a:spcPts val="0"/>
              </a:spcBef>
              <a:spcAft>
                <a:spcPts val="0"/>
              </a:spcAft>
              <a:buClr>
                <a:schemeClr val="dk1"/>
              </a:buClr>
              <a:buSzPts val="3000"/>
              <a:buFont typeface="Ramabhadra"/>
              <a:buNone/>
              <a:defRPr b="1" sz="3000">
                <a:solidFill>
                  <a:schemeClr val="dk1"/>
                </a:solidFill>
                <a:latin typeface="Ramabhadra"/>
                <a:ea typeface="Ramabhadra"/>
                <a:cs typeface="Ramabhadra"/>
                <a:sym typeface="Ramabhadra"/>
              </a:defRPr>
            </a:lvl7pPr>
            <a:lvl8pPr lvl="7" rtl="0">
              <a:spcBef>
                <a:spcPts val="0"/>
              </a:spcBef>
              <a:spcAft>
                <a:spcPts val="0"/>
              </a:spcAft>
              <a:buClr>
                <a:schemeClr val="dk1"/>
              </a:buClr>
              <a:buSzPts val="3000"/>
              <a:buFont typeface="Ramabhadra"/>
              <a:buNone/>
              <a:defRPr b="1" sz="3000">
                <a:solidFill>
                  <a:schemeClr val="dk1"/>
                </a:solidFill>
                <a:latin typeface="Ramabhadra"/>
                <a:ea typeface="Ramabhadra"/>
                <a:cs typeface="Ramabhadra"/>
                <a:sym typeface="Ramabhadra"/>
              </a:defRPr>
            </a:lvl8pPr>
            <a:lvl9pPr lvl="8" rtl="0">
              <a:spcBef>
                <a:spcPts val="0"/>
              </a:spcBef>
              <a:spcAft>
                <a:spcPts val="0"/>
              </a:spcAft>
              <a:buClr>
                <a:schemeClr val="dk1"/>
              </a:buClr>
              <a:buSzPts val="3000"/>
              <a:buFont typeface="Ramabhadra"/>
              <a:buNone/>
              <a:defRPr b="1" sz="3000">
                <a:solidFill>
                  <a:schemeClr val="dk1"/>
                </a:solidFill>
                <a:latin typeface="Ramabhadra"/>
                <a:ea typeface="Ramabhadra"/>
                <a:cs typeface="Ramabhadra"/>
                <a:sym typeface="Ramabhadra"/>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Source Sans 3"/>
              <a:buChar char="●"/>
              <a:defRPr sz="1200">
                <a:solidFill>
                  <a:schemeClr val="dk1"/>
                </a:solidFill>
                <a:latin typeface="Source Sans 3"/>
                <a:ea typeface="Source Sans 3"/>
                <a:cs typeface="Source Sans 3"/>
                <a:sym typeface="Source Sans 3"/>
              </a:defRPr>
            </a:lvl1pPr>
            <a:lvl2pPr indent="-304800" lvl="1" marL="914400">
              <a:lnSpc>
                <a:spcPct val="100000"/>
              </a:lnSpc>
              <a:spcBef>
                <a:spcPts val="0"/>
              </a:spcBef>
              <a:spcAft>
                <a:spcPts val="0"/>
              </a:spcAft>
              <a:buClr>
                <a:schemeClr val="dk1"/>
              </a:buClr>
              <a:buSzPts val="1200"/>
              <a:buFont typeface="Source Sans 3"/>
              <a:buChar char="○"/>
              <a:defRPr sz="1200">
                <a:solidFill>
                  <a:schemeClr val="dk1"/>
                </a:solidFill>
                <a:latin typeface="Source Sans 3"/>
                <a:ea typeface="Source Sans 3"/>
                <a:cs typeface="Source Sans 3"/>
                <a:sym typeface="Source Sans 3"/>
              </a:defRPr>
            </a:lvl2pPr>
            <a:lvl3pPr indent="-304800" lvl="2" marL="1371600">
              <a:lnSpc>
                <a:spcPct val="100000"/>
              </a:lnSpc>
              <a:spcBef>
                <a:spcPts val="0"/>
              </a:spcBef>
              <a:spcAft>
                <a:spcPts val="0"/>
              </a:spcAft>
              <a:buClr>
                <a:schemeClr val="dk1"/>
              </a:buClr>
              <a:buSzPts val="1200"/>
              <a:buFont typeface="Source Sans 3"/>
              <a:buChar char="■"/>
              <a:defRPr sz="1200">
                <a:solidFill>
                  <a:schemeClr val="dk1"/>
                </a:solidFill>
                <a:latin typeface="Source Sans 3"/>
                <a:ea typeface="Source Sans 3"/>
                <a:cs typeface="Source Sans 3"/>
                <a:sym typeface="Source Sans 3"/>
              </a:defRPr>
            </a:lvl3pPr>
            <a:lvl4pPr indent="-304800" lvl="3" marL="1828800">
              <a:lnSpc>
                <a:spcPct val="100000"/>
              </a:lnSpc>
              <a:spcBef>
                <a:spcPts val="0"/>
              </a:spcBef>
              <a:spcAft>
                <a:spcPts val="0"/>
              </a:spcAft>
              <a:buClr>
                <a:schemeClr val="dk1"/>
              </a:buClr>
              <a:buSzPts val="1200"/>
              <a:buFont typeface="Source Sans 3"/>
              <a:buChar char="●"/>
              <a:defRPr sz="1200">
                <a:solidFill>
                  <a:schemeClr val="dk1"/>
                </a:solidFill>
                <a:latin typeface="Source Sans 3"/>
                <a:ea typeface="Source Sans 3"/>
                <a:cs typeface="Source Sans 3"/>
                <a:sym typeface="Source Sans 3"/>
              </a:defRPr>
            </a:lvl4pPr>
            <a:lvl5pPr indent="-304800" lvl="4" marL="2286000">
              <a:lnSpc>
                <a:spcPct val="100000"/>
              </a:lnSpc>
              <a:spcBef>
                <a:spcPts val="0"/>
              </a:spcBef>
              <a:spcAft>
                <a:spcPts val="0"/>
              </a:spcAft>
              <a:buClr>
                <a:schemeClr val="dk1"/>
              </a:buClr>
              <a:buSzPts val="1200"/>
              <a:buFont typeface="Source Sans 3"/>
              <a:buChar char="○"/>
              <a:defRPr sz="1200">
                <a:solidFill>
                  <a:schemeClr val="dk1"/>
                </a:solidFill>
                <a:latin typeface="Source Sans 3"/>
                <a:ea typeface="Source Sans 3"/>
                <a:cs typeface="Source Sans 3"/>
                <a:sym typeface="Source Sans 3"/>
              </a:defRPr>
            </a:lvl5pPr>
            <a:lvl6pPr indent="-304800" lvl="5" marL="2743200">
              <a:lnSpc>
                <a:spcPct val="100000"/>
              </a:lnSpc>
              <a:spcBef>
                <a:spcPts val="0"/>
              </a:spcBef>
              <a:spcAft>
                <a:spcPts val="0"/>
              </a:spcAft>
              <a:buClr>
                <a:schemeClr val="dk1"/>
              </a:buClr>
              <a:buSzPts val="1200"/>
              <a:buFont typeface="Source Sans 3"/>
              <a:buChar char="■"/>
              <a:defRPr sz="1200">
                <a:solidFill>
                  <a:schemeClr val="dk1"/>
                </a:solidFill>
                <a:latin typeface="Source Sans 3"/>
                <a:ea typeface="Source Sans 3"/>
                <a:cs typeface="Source Sans 3"/>
                <a:sym typeface="Source Sans 3"/>
              </a:defRPr>
            </a:lvl6pPr>
            <a:lvl7pPr indent="-304800" lvl="6" marL="3200400">
              <a:lnSpc>
                <a:spcPct val="100000"/>
              </a:lnSpc>
              <a:spcBef>
                <a:spcPts val="0"/>
              </a:spcBef>
              <a:spcAft>
                <a:spcPts val="0"/>
              </a:spcAft>
              <a:buClr>
                <a:schemeClr val="dk1"/>
              </a:buClr>
              <a:buSzPts val="1200"/>
              <a:buFont typeface="Source Sans 3"/>
              <a:buChar char="●"/>
              <a:defRPr sz="1200">
                <a:solidFill>
                  <a:schemeClr val="dk1"/>
                </a:solidFill>
                <a:latin typeface="Source Sans 3"/>
                <a:ea typeface="Source Sans 3"/>
                <a:cs typeface="Source Sans 3"/>
                <a:sym typeface="Source Sans 3"/>
              </a:defRPr>
            </a:lvl7pPr>
            <a:lvl8pPr indent="-304800" lvl="7" marL="3657600">
              <a:lnSpc>
                <a:spcPct val="100000"/>
              </a:lnSpc>
              <a:spcBef>
                <a:spcPts val="0"/>
              </a:spcBef>
              <a:spcAft>
                <a:spcPts val="0"/>
              </a:spcAft>
              <a:buClr>
                <a:schemeClr val="dk1"/>
              </a:buClr>
              <a:buSzPts val="1200"/>
              <a:buFont typeface="Source Sans 3"/>
              <a:buChar char="○"/>
              <a:defRPr sz="1200">
                <a:solidFill>
                  <a:schemeClr val="dk1"/>
                </a:solidFill>
                <a:latin typeface="Source Sans 3"/>
                <a:ea typeface="Source Sans 3"/>
                <a:cs typeface="Source Sans 3"/>
                <a:sym typeface="Source Sans 3"/>
              </a:defRPr>
            </a:lvl8pPr>
            <a:lvl9pPr indent="-304800" lvl="8" marL="4114800">
              <a:lnSpc>
                <a:spcPct val="100000"/>
              </a:lnSpc>
              <a:spcBef>
                <a:spcPts val="0"/>
              </a:spcBef>
              <a:spcAft>
                <a:spcPts val="0"/>
              </a:spcAft>
              <a:buClr>
                <a:schemeClr val="dk1"/>
              </a:buClr>
              <a:buSzPts val="1200"/>
              <a:buFont typeface="Source Sans 3"/>
              <a:buChar char="■"/>
              <a:defRPr sz="1200">
                <a:solidFill>
                  <a:schemeClr val="dk1"/>
                </a:solidFill>
                <a:latin typeface="Source Sans 3"/>
                <a:ea typeface="Source Sans 3"/>
                <a:cs typeface="Source Sans 3"/>
                <a:sym typeface="Source Sans 3"/>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302" name="Shape 302"/>
        <p:cNvGrpSpPr/>
        <p:nvPr/>
      </p:nvGrpSpPr>
      <p:grpSpPr>
        <a:xfrm>
          <a:off x="0" y="0"/>
          <a:ext cx="0" cy="0"/>
          <a:chOff x="0" y="0"/>
          <a:chExt cx="0" cy="0"/>
        </a:xfrm>
      </p:grpSpPr>
      <p:sp>
        <p:nvSpPr>
          <p:cNvPr id="303" name="Google Shape;303;p25"/>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304" name="Google Shape;304;p25"/>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1" r:id="rId1"/>
    <p:sldLayoutId id="2147483672"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yvggiHGKMOo0u5JMmuR_A80c_T01pB0CrwUUhk6X1gs/copy" TargetMode="External"/><Relationship Id="rId5"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 Id="rId3" Type="http://schemas.openxmlformats.org/officeDocument/2006/relationships/image" Target="../media/image8.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yvggiHGKMOo0u5JMmuR_A80c_T01pB0CrwUUhk6X1gs/copy" TargetMode="External"/><Relationship Id="rId5" Type="http://schemas.openxmlformats.org/officeDocument/2006/relationships/image" Target="../media/image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27.xml"/><Relationship Id="rId13" Type="http://schemas.openxmlformats.org/officeDocument/2006/relationships/hyperlink" Target="http://bit.ly/30B07Gq" TargetMode="External"/><Relationship Id="rId12" Type="http://schemas.openxmlformats.org/officeDocument/2006/relationships/hyperlink" Target="https://bit.ly/3A1uf1Q" TargetMode="Externa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25.xml"/><Relationship Id="rId4" Type="http://schemas.openxmlformats.org/officeDocument/2006/relationships/slide" Target="/ppt/slides/slide22.xml"/><Relationship Id="rId9" Type="http://schemas.openxmlformats.org/officeDocument/2006/relationships/slide" Target="/ppt/slides/slide33.xml"/><Relationship Id="rId15" Type="http://schemas.openxmlformats.org/officeDocument/2006/relationships/hyperlink" Target="https://www.freepik.com/?utm_source=slidesgo_template&amp;utm_medium=referral-link&amp;utm_campaign=promo-slide&amp;utm_term=slidesgo&amp;utm_content=freepik" TargetMode="External"/><Relationship Id="rId14" Type="http://schemas.openxmlformats.org/officeDocument/2006/relationships/hyperlink" Target="http://bit.ly/33VAFh3" TargetMode="External"/><Relationship Id="rId17" Type="http://schemas.openxmlformats.org/officeDocument/2006/relationships/hyperlink" Target="https://storyset.com/?utm_source=slidesgo_template&amp;utm_medium=referral-link&amp;utm_campaign=promo-slide&amp;utm_term=slidesgo&amp;utm_content=storyset" TargetMode="External"/><Relationship Id="rId16" Type="http://schemas.openxmlformats.org/officeDocument/2006/relationships/hyperlink" Target="https://www.flaticon.com/?utm_source=slidesgo_template&amp;utm_medium=referral-link&amp;utm_campaign=promo-slide&amp;utm_term=slidesgo&amp;utm_content=flaticon" TargetMode="External"/><Relationship Id="rId5" Type="http://schemas.openxmlformats.org/officeDocument/2006/relationships/slide" Target="/ppt/slides/slide21.xml"/><Relationship Id="rId19" Type="http://schemas.openxmlformats.org/officeDocument/2006/relationships/hyperlink" Target="https://www.videvo.net/?utm_source=slidesgo_template&amp;utm_medium=referral-link&amp;utm_campaign=sg_resources&amp;utm_content=videvo" TargetMode="External"/><Relationship Id="rId6" Type="http://schemas.openxmlformats.org/officeDocument/2006/relationships/slide" Target="/ppt/slides/slide21.xml"/><Relationship Id="rId18" Type="http://schemas.openxmlformats.org/officeDocument/2006/relationships/hyperlink" Target="https://wepik.com/?utm_source=slidesgo_template&amp;utm_medium=referral-link&amp;utm_campaign=promo-slide&amp;utm_term=slidesgo&amp;utm_content=wepik" TargetMode="External"/><Relationship Id="rId7" Type="http://schemas.openxmlformats.org/officeDocument/2006/relationships/slide" Target="/ppt/slides/slide20.xml"/><Relationship Id="rId8" Type="http://schemas.openxmlformats.org/officeDocument/2006/relationships/slide" Target="/ppt/slides/slide2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1.xml"/><Relationship Id="rId3" Type="http://schemas.openxmlformats.org/officeDocument/2006/relationships/hyperlink" Target="https://www.freepik.com/free-vector/flat-design-instagram-post-design-template_28845702.htm/?utm_source=slidesgo_template&amp;utm_medium=referral-link&amp;utm_campaign=sg_resources&amp;utm_content=freepik"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2.xml"/><Relationship Id="rId3" Type="http://schemas.openxmlformats.org/officeDocument/2006/relationships/hyperlink" Target="https://www.freepik.com/free-vector/church-template-design_37576142.htm/?utm_source=slidesgo_template&amp;utm_medium=referral-link&amp;utm_campaign=sg_resources&amp;utm_content=freepik" TargetMode="External"/><Relationship Id="rId4" Type="http://schemas.openxmlformats.org/officeDocument/2006/relationships/hyperlink" Target="https://www.freepik.com/free-photo/business-people-having-fun_1127348.htm/?utm_source=slidesgo_template&amp;utm_medium=referral-link&amp;utm_campaign=sg_resources&amp;utm_content=freepik" TargetMode="External"/><Relationship Id="rId5" Type="http://schemas.openxmlformats.org/officeDocument/2006/relationships/hyperlink" Target="https://www.freepik.com/free-photo/blonde-worker-desk_1127357.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3.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4.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5.xml"/><Relationship Id="rId3" Type="http://schemas.openxmlformats.org/officeDocument/2006/relationships/hyperlink" Target="https://fonts.google.com/specimen/Ramabhadra" TargetMode="External"/><Relationship Id="rId4" Type="http://schemas.openxmlformats.org/officeDocument/2006/relationships/hyperlink" Target="https://fonts.google.com/specimen/Source+Sans+3" TargetMode="External"/></Relationships>
</file>

<file path=ppt/slides/_rels/slide26.xml.rels><?xml version="1.0" encoding="UTF-8" standalone="yes"?><Relationships xmlns="http://schemas.openxmlformats.org/package/2006/relationships"><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5.xml"/><Relationship Id="rId2" Type="http://schemas.openxmlformats.org/officeDocument/2006/relationships/notesSlide" Target="../notesSlides/notesSlide26.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15" Type="http://schemas.openxmlformats.org/officeDocument/2006/relationships/image" Target="../media/image3.png"/><Relationship Id="rId14" Type="http://schemas.openxmlformats.org/officeDocument/2006/relationships/image" Target="../media/image4.png"/><Relationship Id="rId17" Type="http://schemas.openxmlformats.org/officeDocument/2006/relationships/image" Target="../media/image2.png"/><Relationship Id="rId16" Type="http://schemas.openxmlformats.org/officeDocument/2006/relationships/image" Target="../media/image7.png"/><Relationship Id="rId5" Type="http://schemas.openxmlformats.org/officeDocument/2006/relationships/image" Target="../media/image5.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7.xml"/><Relationship Id="rId3" Type="http://schemas.openxmlformats.org/officeDocument/2006/relationships/hyperlink" Target="https://bit.ly/2ZjL1pd"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3.xml"/><Relationship Id="rId3" Type="http://schemas.openxmlformats.org/officeDocument/2006/relationships/hyperlink" Target="https://workspace.google.com/marketplace/app/icons_for_slides_docs/381578326502"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9.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0.xml"/><Relationship Id="rId3" Type="http://schemas.openxmlformats.org/officeDocument/2006/relationships/hyperlink" Target="http://bit.ly/2PfT4lq" TargetMode="Externa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11" name="Shape 311"/>
        <p:cNvGrpSpPr/>
        <p:nvPr/>
      </p:nvGrpSpPr>
      <p:grpSpPr>
        <a:xfrm>
          <a:off x="0" y="0"/>
          <a:ext cx="0" cy="0"/>
          <a:chOff x="0" y="0"/>
          <a:chExt cx="0" cy="0"/>
        </a:xfrm>
      </p:grpSpPr>
      <p:sp>
        <p:nvSpPr>
          <p:cNvPr id="312" name="Google Shape;312;p28"/>
          <p:cNvSpPr txBox="1"/>
          <p:nvPr>
            <p:ph type="ctrTitle"/>
          </p:nvPr>
        </p:nvSpPr>
        <p:spPr>
          <a:xfrm>
            <a:off x="1316100" y="817425"/>
            <a:ext cx="7165500" cy="1908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Дипломный проект</a:t>
            </a:r>
            <a:endParaRPr/>
          </a:p>
        </p:txBody>
      </p:sp>
      <p:sp>
        <p:nvSpPr>
          <p:cNvPr id="313" name="Google Shape;313;p28"/>
          <p:cNvSpPr txBox="1"/>
          <p:nvPr>
            <p:ph idx="1" type="subTitle"/>
          </p:nvPr>
        </p:nvSpPr>
        <p:spPr>
          <a:xfrm>
            <a:off x="2307600" y="3386700"/>
            <a:ext cx="4528800" cy="43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is where your presentation begins</a:t>
            </a:r>
            <a:endParaRPr/>
          </a:p>
        </p:txBody>
      </p:sp>
      <p:cxnSp>
        <p:nvCxnSpPr>
          <p:cNvPr id="314" name="Google Shape;314;p28"/>
          <p:cNvCxnSpPr/>
          <p:nvPr/>
        </p:nvCxnSpPr>
        <p:spPr>
          <a:xfrm>
            <a:off x="1479900" y="3310500"/>
            <a:ext cx="6184200" cy="0"/>
          </a:xfrm>
          <a:prstGeom prst="straightConnector1">
            <a:avLst/>
          </a:prstGeom>
          <a:noFill/>
          <a:ln cap="flat" cmpd="sng" w="9525">
            <a:solidFill>
              <a:schemeClr val="dk2"/>
            </a:solidFill>
            <a:prstDash val="solid"/>
            <a:round/>
            <a:headEnd len="med" w="med" type="none"/>
            <a:tailEnd len="med" w="med" type="none"/>
          </a:ln>
        </p:spPr>
      </p:cxnSp>
      <p:sp>
        <p:nvSpPr>
          <p:cNvPr id="315" name="Google Shape;315;p28"/>
          <p:cNvSpPr txBox="1"/>
          <p:nvPr/>
        </p:nvSpPr>
        <p:spPr>
          <a:xfrm>
            <a:off x="757650" y="134775"/>
            <a:ext cx="76287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rgbClr val="212121"/>
                </a:solidFill>
                <a:highlight>
                  <a:srgbClr val="FFFFFF"/>
                </a:highlight>
                <a:latin typeface="Poppins Light"/>
                <a:ea typeface="Poppins Light"/>
                <a:cs typeface="Poppins Light"/>
                <a:sym typeface="Poppins Light"/>
              </a:rPr>
              <a:t>Государственное бюджетное профессиональное образовательное учреждение Ростовской области «Ростовский-на-Дону колледж связи и информатики»</a:t>
            </a:r>
            <a:endParaRPr>
              <a:solidFill>
                <a:srgbClr val="212121"/>
              </a:solidFill>
              <a:highlight>
                <a:srgbClr val="FFFFFF"/>
              </a:highlight>
              <a:latin typeface="Poppins Light"/>
              <a:ea typeface="Poppins Light"/>
              <a:cs typeface="Poppins Light"/>
              <a:sym typeface="Poppins 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9" name="Shape 409"/>
        <p:cNvGrpSpPr/>
        <p:nvPr/>
      </p:nvGrpSpPr>
      <p:grpSpPr>
        <a:xfrm>
          <a:off x="0" y="0"/>
          <a:ext cx="0" cy="0"/>
          <a:chOff x="0" y="0"/>
          <a:chExt cx="0" cy="0"/>
        </a:xfrm>
      </p:grpSpPr>
      <p:sp>
        <p:nvSpPr>
          <p:cNvPr id="410" name="Google Shape;410;p37"/>
          <p:cNvSpPr txBox="1"/>
          <p:nvPr>
            <p:ph type="title"/>
          </p:nvPr>
        </p:nvSpPr>
        <p:spPr>
          <a:xfrm>
            <a:off x="1284000" y="1679313"/>
            <a:ext cx="6576000" cy="110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$4,498,300,000</a:t>
            </a:r>
            <a:endParaRPr/>
          </a:p>
        </p:txBody>
      </p:sp>
      <p:sp>
        <p:nvSpPr>
          <p:cNvPr id="411" name="Google Shape;411;p37"/>
          <p:cNvSpPr txBox="1"/>
          <p:nvPr>
            <p:ph idx="1" type="subTitle"/>
          </p:nvPr>
        </p:nvSpPr>
        <p:spPr>
          <a:xfrm>
            <a:off x="1284000" y="3033088"/>
            <a:ext cx="6576000" cy="4311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None/>
            </a:pPr>
            <a:r>
              <a:rPr lang="en"/>
              <a:t>Budget for the new products/services of the company</a:t>
            </a:r>
            <a:endParaRPr/>
          </a:p>
        </p:txBody>
      </p:sp>
      <p:cxnSp>
        <p:nvCxnSpPr>
          <p:cNvPr id="412" name="Google Shape;412;p37"/>
          <p:cNvCxnSpPr/>
          <p:nvPr/>
        </p:nvCxnSpPr>
        <p:spPr>
          <a:xfrm>
            <a:off x="1479900" y="2863713"/>
            <a:ext cx="6184200" cy="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6" name="Shape 416"/>
        <p:cNvGrpSpPr/>
        <p:nvPr/>
      </p:nvGrpSpPr>
      <p:grpSpPr>
        <a:xfrm>
          <a:off x="0" y="0"/>
          <a:ext cx="0" cy="0"/>
          <a:chOff x="0" y="0"/>
          <a:chExt cx="0" cy="0"/>
        </a:xfrm>
      </p:grpSpPr>
      <p:sp>
        <p:nvSpPr>
          <p:cNvPr id="417" name="Google Shape;417;p3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Budget for this quarter</a:t>
            </a:r>
            <a:endParaRPr/>
          </a:p>
        </p:txBody>
      </p:sp>
      <p:sp>
        <p:nvSpPr>
          <p:cNvPr id="418" name="Google Shape;418;p38"/>
          <p:cNvSpPr txBox="1"/>
          <p:nvPr>
            <p:ph idx="4294967295" type="title"/>
          </p:nvPr>
        </p:nvSpPr>
        <p:spPr>
          <a:xfrm>
            <a:off x="6481363" y="3004950"/>
            <a:ext cx="1949400" cy="461700"/>
          </a:xfrm>
          <a:prstGeom prst="rect">
            <a:avLst/>
          </a:prstGeom>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t>$1,000,000,000</a:t>
            </a:r>
            <a:endParaRPr sz="1800"/>
          </a:p>
        </p:txBody>
      </p:sp>
      <p:sp>
        <p:nvSpPr>
          <p:cNvPr id="419" name="Google Shape;419;p38"/>
          <p:cNvSpPr txBox="1"/>
          <p:nvPr>
            <p:ph idx="4294967295" type="title"/>
          </p:nvPr>
        </p:nvSpPr>
        <p:spPr>
          <a:xfrm>
            <a:off x="6481350" y="1876363"/>
            <a:ext cx="1949400" cy="461700"/>
          </a:xfrm>
          <a:prstGeom prst="rect">
            <a:avLst/>
          </a:prstGeom>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t>$998,300,000</a:t>
            </a:r>
            <a:endParaRPr sz="1800"/>
          </a:p>
        </p:txBody>
      </p:sp>
      <p:sp>
        <p:nvSpPr>
          <p:cNvPr id="420" name="Google Shape;420;p38"/>
          <p:cNvSpPr txBox="1"/>
          <p:nvPr>
            <p:ph idx="4294967295" type="title"/>
          </p:nvPr>
        </p:nvSpPr>
        <p:spPr>
          <a:xfrm>
            <a:off x="720025" y="3005713"/>
            <a:ext cx="1949400" cy="461700"/>
          </a:xfrm>
          <a:prstGeom prst="rect">
            <a:avLst/>
          </a:prstGeom>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t>$1,500,000,000</a:t>
            </a:r>
            <a:endParaRPr sz="1800"/>
          </a:p>
        </p:txBody>
      </p:sp>
      <p:sp>
        <p:nvSpPr>
          <p:cNvPr id="421" name="Google Shape;421;p38"/>
          <p:cNvSpPr txBox="1"/>
          <p:nvPr>
            <p:ph idx="4294967295" type="title"/>
          </p:nvPr>
        </p:nvSpPr>
        <p:spPr>
          <a:xfrm>
            <a:off x="720014" y="1875613"/>
            <a:ext cx="1949400" cy="461700"/>
          </a:xfrm>
          <a:prstGeom prst="rect">
            <a:avLst/>
          </a:prstGeom>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t>$1,000,000,000</a:t>
            </a:r>
            <a:endParaRPr sz="1800"/>
          </a:p>
        </p:txBody>
      </p:sp>
      <p:sp>
        <p:nvSpPr>
          <p:cNvPr id="422" name="Google Shape;422;p38"/>
          <p:cNvSpPr/>
          <p:nvPr/>
        </p:nvSpPr>
        <p:spPr>
          <a:xfrm>
            <a:off x="1603038" y="1692313"/>
            <a:ext cx="183300" cy="1833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23" name="Google Shape;423;p38"/>
          <p:cNvSpPr/>
          <p:nvPr/>
        </p:nvSpPr>
        <p:spPr>
          <a:xfrm>
            <a:off x="1603038" y="2820888"/>
            <a:ext cx="183300" cy="1833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24" name="Google Shape;424;p38"/>
          <p:cNvSpPr/>
          <p:nvPr/>
        </p:nvSpPr>
        <p:spPr>
          <a:xfrm>
            <a:off x="7364388" y="1693063"/>
            <a:ext cx="183300" cy="183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25" name="Google Shape;425;p38"/>
          <p:cNvSpPr/>
          <p:nvPr/>
        </p:nvSpPr>
        <p:spPr>
          <a:xfrm>
            <a:off x="7364375" y="2821650"/>
            <a:ext cx="183300" cy="183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26" name="Google Shape;426;p38"/>
          <p:cNvSpPr txBox="1"/>
          <p:nvPr/>
        </p:nvSpPr>
        <p:spPr>
          <a:xfrm>
            <a:off x="981900" y="4435100"/>
            <a:ext cx="7180200" cy="21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Source Sans 3"/>
                <a:ea typeface="Source Sans 3"/>
                <a:cs typeface="Source Sans 3"/>
                <a:sym typeface="Source Sans 3"/>
              </a:rPr>
              <a:t>Follow the link in the graph to modify its data and then paste the new one here. </a:t>
            </a:r>
            <a:r>
              <a:rPr b="1" lang="en" sz="1000" u="sng">
                <a:solidFill>
                  <a:schemeClr val="dk1"/>
                </a:solidFill>
                <a:latin typeface="Source Sans 3"/>
                <a:ea typeface="Source Sans 3"/>
                <a:cs typeface="Source Sans 3"/>
                <a:sym typeface="Source Sans 3"/>
                <a:hlinkClick r:id="rId3">
                  <a:extLst>
                    <a:ext uri="{A12FA001-AC4F-418D-AE19-62706E023703}">
                      <ahyp:hlinkClr val="tx"/>
                    </a:ext>
                  </a:extLst>
                </a:hlinkClick>
              </a:rPr>
              <a:t>For more info, click here</a:t>
            </a:r>
            <a:endParaRPr b="1" sz="1000" u="sng">
              <a:solidFill>
                <a:schemeClr val="dk1"/>
              </a:solidFill>
              <a:latin typeface="Source Sans 3"/>
              <a:ea typeface="Source Sans 3"/>
              <a:cs typeface="Source Sans 3"/>
              <a:sym typeface="Source Sans 3"/>
            </a:endParaRPr>
          </a:p>
        </p:txBody>
      </p:sp>
      <p:sp>
        <p:nvSpPr>
          <p:cNvPr id="427" name="Google Shape;427;p38"/>
          <p:cNvSpPr txBox="1"/>
          <p:nvPr>
            <p:ph idx="4294967295" type="subTitle"/>
          </p:nvPr>
        </p:nvSpPr>
        <p:spPr>
          <a:xfrm>
            <a:off x="6481338" y="3390451"/>
            <a:ext cx="1949400" cy="369300"/>
          </a:xfrm>
          <a:prstGeom prst="rect">
            <a:avLst/>
          </a:prstGeom>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t>Research</a:t>
            </a:r>
            <a:endParaRPr/>
          </a:p>
        </p:txBody>
      </p:sp>
      <p:sp>
        <p:nvSpPr>
          <p:cNvPr id="428" name="Google Shape;428;p38"/>
          <p:cNvSpPr txBox="1"/>
          <p:nvPr>
            <p:ph idx="4294967295" type="subTitle"/>
          </p:nvPr>
        </p:nvSpPr>
        <p:spPr>
          <a:xfrm>
            <a:off x="6481350" y="2261863"/>
            <a:ext cx="1949400" cy="369300"/>
          </a:xfrm>
          <a:prstGeom prst="rect">
            <a:avLst/>
          </a:prstGeom>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t>Talent acquisition</a:t>
            </a:r>
            <a:endParaRPr/>
          </a:p>
        </p:txBody>
      </p:sp>
      <p:sp>
        <p:nvSpPr>
          <p:cNvPr id="429" name="Google Shape;429;p38"/>
          <p:cNvSpPr txBox="1"/>
          <p:nvPr>
            <p:ph idx="4294967295" type="subTitle"/>
          </p:nvPr>
        </p:nvSpPr>
        <p:spPr>
          <a:xfrm>
            <a:off x="720000" y="3391200"/>
            <a:ext cx="1949400" cy="369300"/>
          </a:xfrm>
          <a:prstGeom prst="rect">
            <a:avLst/>
          </a:prstGeom>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t>Marketing</a:t>
            </a:r>
            <a:endParaRPr/>
          </a:p>
        </p:txBody>
      </p:sp>
      <p:sp>
        <p:nvSpPr>
          <p:cNvPr id="430" name="Google Shape;430;p38"/>
          <p:cNvSpPr txBox="1"/>
          <p:nvPr>
            <p:ph idx="4294967295" type="subTitle"/>
          </p:nvPr>
        </p:nvSpPr>
        <p:spPr>
          <a:xfrm>
            <a:off x="720024" y="2261113"/>
            <a:ext cx="1949400" cy="369300"/>
          </a:xfrm>
          <a:prstGeom prst="rect">
            <a:avLst/>
          </a:prstGeom>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t>Product development</a:t>
            </a:r>
            <a:endParaRPr/>
          </a:p>
        </p:txBody>
      </p:sp>
      <p:pic>
        <p:nvPicPr>
          <p:cNvPr id="431" name="Google Shape;431;p38" title="Chart">
            <a:hlinkClick r:id="rId4"/>
          </p:cNvPr>
          <p:cNvPicPr preferRelativeResize="0"/>
          <p:nvPr/>
        </p:nvPicPr>
        <p:blipFill>
          <a:blip r:embed="rId5">
            <a:alphaModFix/>
          </a:blip>
          <a:stretch>
            <a:fillRect/>
          </a:stretch>
        </p:blipFill>
        <p:spPr>
          <a:xfrm>
            <a:off x="2743200" y="1600200"/>
            <a:ext cx="3657600" cy="2258568"/>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5" name="Shape 435"/>
        <p:cNvGrpSpPr/>
        <p:nvPr/>
      </p:nvGrpSpPr>
      <p:grpSpPr>
        <a:xfrm>
          <a:off x="0" y="0"/>
          <a:ext cx="0" cy="0"/>
          <a:chOff x="0" y="0"/>
          <a:chExt cx="0" cy="0"/>
        </a:xfrm>
      </p:grpSpPr>
      <p:sp>
        <p:nvSpPr>
          <p:cNvPr id="436" name="Google Shape;436;p3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Revenue information</a:t>
            </a:r>
            <a:endParaRPr/>
          </a:p>
        </p:txBody>
      </p:sp>
      <p:graphicFrame>
        <p:nvGraphicFramePr>
          <p:cNvPr id="437" name="Google Shape;437;p39"/>
          <p:cNvGraphicFramePr/>
          <p:nvPr/>
        </p:nvGraphicFramePr>
        <p:xfrm>
          <a:off x="854963" y="1166853"/>
          <a:ext cx="3000000" cy="3000000"/>
        </p:xfrm>
        <a:graphic>
          <a:graphicData uri="http://schemas.openxmlformats.org/drawingml/2006/table">
            <a:tbl>
              <a:tblPr>
                <a:noFill/>
                <a:tableStyleId>{715920BD-71A5-4C01-AE2E-4C8CC4F90D00}</a:tableStyleId>
              </a:tblPr>
              <a:tblGrid>
                <a:gridCol w="1611950"/>
                <a:gridCol w="1164425"/>
                <a:gridCol w="1164425"/>
                <a:gridCol w="1164425"/>
                <a:gridCol w="1164425"/>
                <a:gridCol w="1164425"/>
              </a:tblGrid>
              <a:tr h="404925">
                <a:tc>
                  <a:txBody>
                    <a:bodyPr/>
                    <a:lstStyle/>
                    <a:p>
                      <a:pPr indent="0" lvl="0" marL="0" rtl="0" algn="l">
                        <a:spcBef>
                          <a:spcPts val="0"/>
                        </a:spcBef>
                        <a:spcAft>
                          <a:spcPts val="0"/>
                        </a:spcAft>
                        <a:buNone/>
                      </a:pPr>
                      <a:r>
                        <a:t/>
                      </a:r>
                      <a:endParaRPr sz="1800">
                        <a:solidFill>
                          <a:srgbClr val="4E48AB"/>
                        </a:solidFill>
                        <a:latin typeface="Bebas Neue"/>
                        <a:ea typeface="Bebas Neue"/>
                        <a:cs typeface="Bebas Neue"/>
                        <a:sym typeface="Bebas Neue"/>
                      </a:endParaRPr>
                    </a:p>
                  </a:txBody>
                  <a:tcPr marT="68575" marB="68575" marR="91425" marL="91425" anchor="ctr">
                    <a:lnL cap="flat" cmpd="sng" w="9525">
                      <a:solidFill>
                        <a:schemeClr val="dk2">
                          <a:alpha val="0"/>
                        </a:schemeClr>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dk1"/>
                          </a:solidFill>
                          <a:latin typeface="Ramabhadra"/>
                          <a:ea typeface="Ramabhadra"/>
                          <a:cs typeface="Ramabhadra"/>
                          <a:sym typeface="Ramabhadra"/>
                        </a:rPr>
                        <a:t>Q1</a:t>
                      </a:r>
                      <a:endParaRPr sz="1600">
                        <a:solidFill>
                          <a:schemeClr val="dk1"/>
                        </a:solidFill>
                        <a:latin typeface="Ramabhadra"/>
                        <a:ea typeface="Ramabhadra"/>
                        <a:cs typeface="Ramabhadra"/>
                        <a:sym typeface="Ramabhadra"/>
                      </a:endParaRPr>
                    </a:p>
                  </a:txBody>
                  <a:tcPr marT="68575" marB="6857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dk1"/>
                          </a:solidFill>
                          <a:latin typeface="Ramabhadra"/>
                          <a:ea typeface="Ramabhadra"/>
                          <a:cs typeface="Ramabhadra"/>
                          <a:sym typeface="Ramabhadra"/>
                        </a:rPr>
                        <a:t>Q2</a:t>
                      </a:r>
                      <a:endParaRPr sz="1600">
                        <a:solidFill>
                          <a:schemeClr val="dk1"/>
                        </a:solidFill>
                        <a:latin typeface="Ramabhadra"/>
                        <a:ea typeface="Ramabhadra"/>
                        <a:cs typeface="Ramabhadra"/>
                        <a:sym typeface="Ramabhadra"/>
                      </a:endParaRPr>
                    </a:p>
                  </a:txBody>
                  <a:tcPr marT="68575" marB="6857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lang="en" sz="1600">
                          <a:solidFill>
                            <a:schemeClr val="dk1"/>
                          </a:solidFill>
                          <a:latin typeface="Ramabhadra"/>
                          <a:ea typeface="Ramabhadra"/>
                          <a:cs typeface="Ramabhadra"/>
                          <a:sym typeface="Ramabhadra"/>
                        </a:rPr>
                        <a:t>Q3</a:t>
                      </a:r>
                      <a:endParaRPr sz="1600">
                        <a:solidFill>
                          <a:schemeClr val="dk1"/>
                        </a:solidFill>
                        <a:latin typeface="Ramabhadra"/>
                        <a:ea typeface="Ramabhadra"/>
                        <a:cs typeface="Ramabhadra"/>
                        <a:sym typeface="Ramabhadra"/>
                      </a:endParaRPr>
                    </a:p>
                  </a:txBody>
                  <a:tcPr marT="68575" marB="6857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dk1"/>
                          </a:solidFill>
                          <a:latin typeface="Ramabhadra"/>
                          <a:ea typeface="Ramabhadra"/>
                          <a:cs typeface="Ramabhadra"/>
                          <a:sym typeface="Ramabhadra"/>
                        </a:rPr>
                        <a:t>Q4</a:t>
                      </a:r>
                      <a:endParaRPr sz="1600">
                        <a:solidFill>
                          <a:schemeClr val="dk1"/>
                        </a:solidFill>
                        <a:latin typeface="Ramabhadra"/>
                        <a:ea typeface="Ramabhadra"/>
                        <a:cs typeface="Ramabhadra"/>
                        <a:sym typeface="Ramabhadra"/>
                      </a:endParaRPr>
                    </a:p>
                  </a:txBody>
                  <a:tcPr marT="68575" marB="6857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dk1"/>
                          </a:solidFill>
                          <a:latin typeface="Ramabhadra"/>
                          <a:ea typeface="Ramabhadra"/>
                          <a:cs typeface="Ramabhadra"/>
                          <a:sym typeface="Ramabhadra"/>
                        </a:rPr>
                        <a:t>Total</a:t>
                      </a:r>
                      <a:endParaRPr sz="1600">
                        <a:solidFill>
                          <a:schemeClr val="dk1"/>
                        </a:solidFill>
                        <a:latin typeface="Ramabhadra"/>
                        <a:ea typeface="Ramabhadra"/>
                        <a:cs typeface="Ramabhadra"/>
                        <a:sym typeface="Ramabhadra"/>
                      </a:endParaRPr>
                    </a:p>
                  </a:txBody>
                  <a:tcPr marT="68575" marB="6857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410925">
                <a:tc>
                  <a:txBody>
                    <a:bodyPr/>
                    <a:lstStyle/>
                    <a:p>
                      <a:pPr indent="0" lvl="0" marL="0" rtl="0" algn="l">
                        <a:spcBef>
                          <a:spcPts val="0"/>
                        </a:spcBef>
                        <a:spcAft>
                          <a:spcPts val="0"/>
                        </a:spcAft>
                        <a:buNone/>
                      </a:pPr>
                      <a:r>
                        <a:rPr lang="en" sz="1200">
                          <a:solidFill>
                            <a:schemeClr val="dk1"/>
                          </a:solidFill>
                          <a:latin typeface="Ramabhadra"/>
                          <a:ea typeface="Ramabhadra"/>
                          <a:cs typeface="Ramabhadra"/>
                          <a:sym typeface="Ramabhadra"/>
                        </a:rPr>
                        <a:t>Product sales</a:t>
                      </a:r>
                      <a:endParaRPr sz="1200">
                        <a:solidFill>
                          <a:schemeClr val="dk1"/>
                        </a:solidFill>
                        <a:latin typeface="Ramabhadra"/>
                        <a:ea typeface="Ramabhadra"/>
                        <a:cs typeface="Ramabhadra"/>
                        <a:sym typeface="Ramabhadra"/>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Sans 3"/>
                          <a:ea typeface="Source Sans 3"/>
                          <a:cs typeface="Source Sans 3"/>
                          <a:sym typeface="Source Sans 3"/>
                        </a:rPr>
                        <a:t>$50,000</a:t>
                      </a:r>
                      <a:endParaRPr sz="1000">
                        <a:solidFill>
                          <a:schemeClr val="dk1"/>
                        </a:solidFill>
                        <a:latin typeface="Source Sans 3"/>
                        <a:ea typeface="Source Sans 3"/>
                        <a:cs typeface="Source Sans 3"/>
                        <a:sym typeface="Source Sans 3"/>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Sans 3"/>
                          <a:ea typeface="Source Sans 3"/>
                          <a:cs typeface="Source Sans 3"/>
                          <a:sym typeface="Source Sans 3"/>
                        </a:rPr>
                        <a:t>$60,000</a:t>
                      </a:r>
                      <a:endParaRPr sz="1000">
                        <a:solidFill>
                          <a:schemeClr val="dk1"/>
                        </a:solidFill>
                        <a:latin typeface="Source Sans 3"/>
                        <a:ea typeface="Source Sans 3"/>
                        <a:cs typeface="Source Sans 3"/>
                        <a:sym typeface="Source Sans 3"/>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Sans 3"/>
                          <a:ea typeface="Source Sans 3"/>
                          <a:cs typeface="Source Sans 3"/>
                          <a:sym typeface="Source Sans 3"/>
                        </a:rPr>
                        <a:t>$75,000</a:t>
                      </a:r>
                      <a:endParaRPr sz="1000">
                        <a:solidFill>
                          <a:schemeClr val="dk1"/>
                        </a:solidFill>
                        <a:latin typeface="Source Sans 3"/>
                        <a:ea typeface="Source Sans 3"/>
                        <a:cs typeface="Source Sans 3"/>
                        <a:sym typeface="Source Sans 3"/>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Sans 3"/>
                          <a:ea typeface="Source Sans 3"/>
                          <a:cs typeface="Source Sans 3"/>
                          <a:sym typeface="Source Sans 3"/>
                        </a:rPr>
                        <a:t>$90,000</a:t>
                      </a:r>
                      <a:endParaRPr sz="1000">
                        <a:solidFill>
                          <a:schemeClr val="dk1"/>
                        </a:solidFill>
                        <a:latin typeface="Source Sans 3"/>
                        <a:ea typeface="Source Sans 3"/>
                        <a:cs typeface="Source Sans 3"/>
                        <a:sym typeface="Source Sans 3"/>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Sans 3"/>
                          <a:ea typeface="Source Sans 3"/>
                          <a:cs typeface="Source Sans 3"/>
                          <a:sym typeface="Source Sans 3"/>
                        </a:rPr>
                        <a:t>$275,000</a:t>
                      </a:r>
                      <a:endParaRPr sz="1000">
                        <a:solidFill>
                          <a:schemeClr val="dk1"/>
                        </a:solidFill>
                        <a:latin typeface="Source Sans 3"/>
                        <a:ea typeface="Source Sans 3"/>
                        <a:cs typeface="Source Sans 3"/>
                        <a:sym typeface="Source Sans 3"/>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410925">
                <a:tc>
                  <a:txBody>
                    <a:bodyPr/>
                    <a:lstStyle/>
                    <a:p>
                      <a:pPr indent="0" lvl="0" marL="0" rtl="0" algn="l">
                        <a:spcBef>
                          <a:spcPts val="0"/>
                        </a:spcBef>
                        <a:spcAft>
                          <a:spcPts val="0"/>
                        </a:spcAft>
                        <a:buNone/>
                      </a:pPr>
                      <a:r>
                        <a:rPr lang="en" sz="1200">
                          <a:solidFill>
                            <a:schemeClr val="dk1"/>
                          </a:solidFill>
                          <a:latin typeface="Ramabhadra"/>
                          <a:ea typeface="Ramabhadra"/>
                          <a:cs typeface="Ramabhadra"/>
                          <a:sym typeface="Ramabhadra"/>
                        </a:rPr>
                        <a:t>Labor</a:t>
                      </a:r>
                      <a:endParaRPr sz="1200">
                        <a:solidFill>
                          <a:schemeClr val="dk1"/>
                        </a:solidFill>
                        <a:latin typeface="Ramabhadra"/>
                        <a:ea typeface="Ramabhadra"/>
                        <a:cs typeface="Ramabhadra"/>
                        <a:sym typeface="Ramabhadra"/>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Sans 3"/>
                          <a:ea typeface="Source Sans 3"/>
                          <a:cs typeface="Source Sans 3"/>
                          <a:sym typeface="Source Sans 3"/>
                        </a:rPr>
                        <a:t>$20,000</a:t>
                      </a:r>
                      <a:endParaRPr sz="1000">
                        <a:solidFill>
                          <a:schemeClr val="dk1"/>
                        </a:solidFill>
                        <a:latin typeface="Source Sans 3"/>
                        <a:ea typeface="Source Sans 3"/>
                        <a:cs typeface="Source Sans 3"/>
                        <a:sym typeface="Source Sans 3"/>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Sans 3"/>
                          <a:ea typeface="Source Sans 3"/>
                          <a:cs typeface="Source Sans 3"/>
                          <a:sym typeface="Source Sans 3"/>
                        </a:rPr>
                        <a:t>$24,000</a:t>
                      </a:r>
                      <a:endParaRPr sz="1000">
                        <a:solidFill>
                          <a:schemeClr val="dk1"/>
                        </a:solidFill>
                        <a:latin typeface="Source Sans 3"/>
                        <a:ea typeface="Source Sans 3"/>
                        <a:cs typeface="Source Sans 3"/>
                        <a:sym typeface="Source Sans 3"/>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Sans 3"/>
                          <a:ea typeface="Source Sans 3"/>
                          <a:cs typeface="Source Sans 3"/>
                          <a:sym typeface="Source Sans 3"/>
                        </a:rPr>
                        <a:t>$30,000</a:t>
                      </a:r>
                      <a:endParaRPr sz="1000">
                        <a:solidFill>
                          <a:schemeClr val="dk1"/>
                        </a:solidFill>
                        <a:latin typeface="Source Sans 3"/>
                        <a:ea typeface="Source Sans 3"/>
                        <a:cs typeface="Source Sans 3"/>
                        <a:sym typeface="Source Sans 3"/>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Sans 3"/>
                          <a:ea typeface="Source Sans 3"/>
                          <a:cs typeface="Source Sans 3"/>
                          <a:sym typeface="Source Sans 3"/>
                        </a:rPr>
                        <a:t>$36,000</a:t>
                      </a:r>
                      <a:endParaRPr sz="1000">
                        <a:solidFill>
                          <a:schemeClr val="dk1"/>
                        </a:solidFill>
                        <a:latin typeface="Source Sans 3"/>
                        <a:ea typeface="Source Sans 3"/>
                        <a:cs typeface="Source Sans 3"/>
                        <a:sym typeface="Source Sans 3"/>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Sans 3"/>
                          <a:ea typeface="Source Sans 3"/>
                          <a:cs typeface="Source Sans 3"/>
                          <a:sym typeface="Source Sans 3"/>
                        </a:rPr>
                        <a:t>$110,000</a:t>
                      </a:r>
                      <a:endParaRPr sz="1000">
                        <a:solidFill>
                          <a:schemeClr val="dk1"/>
                        </a:solidFill>
                        <a:latin typeface="Source Sans 3"/>
                        <a:ea typeface="Source Sans 3"/>
                        <a:cs typeface="Source Sans 3"/>
                        <a:sym typeface="Source Sans 3"/>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410925">
                <a:tc>
                  <a:txBody>
                    <a:bodyPr/>
                    <a:lstStyle/>
                    <a:p>
                      <a:pPr indent="0" lvl="0" marL="0" rtl="0" algn="l">
                        <a:spcBef>
                          <a:spcPts val="0"/>
                        </a:spcBef>
                        <a:spcAft>
                          <a:spcPts val="0"/>
                        </a:spcAft>
                        <a:buNone/>
                      </a:pPr>
                      <a:r>
                        <a:rPr lang="en" sz="1200">
                          <a:solidFill>
                            <a:schemeClr val="dk1"/>
                          </a:solidFill>
                          <a:latin typeface="Ramabhadra"/>
                          <a:ea typeface="Ramabhadra"/>
                          <a:cs typeface="Ramabhadra"/>
                          <a:sym typeface="Ramabhadra"/>
                        </a:rPr>
                        <a:t>Salaries</a:t>
                      </a:r>
                      <a:endParaRPr sz="1200">
                        <a:solidFill>
                          <a:schemeClr val="dk1"/>
                        </a:solidFill>
                        <a:latin typeface="Ramabhadra"/>
                        <a:ea typeface="Ramabhadra"/>
                        <a:cs typeface="Ramabhadra"/>
                        <a:sym typeface="Ramabhadra"/>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Sans 3"/>
                          <a:ea typeface="Source Sans 3"/>
                          <a:cs typeface="Source Sans 3"/>
                          <a:sym typeface="Source Sans 3"/>
                        </a:rPr>
                        <a:t>$15,000</a:t>
                      </a:r>
                      <a:endParaRPr sz="1000">
                        <a:solidFill>
                          <a:schemeClr val="dk1"/>
                        </a:solidFill>
                        <a:latin typeface="Source Sans 3"/>
                        <a:ea typeface="Source Sans 3"/>
                        <a:cs typeface="Source Sans 3"/>
                        <a:sym typeface="Source Sans 3"/>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Sans 3"/>
                          <a:ea typeface="Source Sans 3"/>
                          <a:cs typeface="Source Sans 3"/>
                          <a:sym typeface="Source Sans 3"/>
                        </a:rPr>
                        <a:t>$18,000</a:t>
                      </a:r>
                      <a:endParaRPr sz="1000">
                        <a:solidFill>
                          <a:schemeClr val="dk1"/>
                        </a:solidFill>
                        <a:latin typeface="Source Sans 3"/>
                        <a:ea typeface="Source Sans 3"/>
                        <a:cs typeface="Source Sans 3"/>
                        <a:sym typeface="Source Sans 3"/>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Sans 3"/>
                          <a:ea typeface="Source Sans 3"/>
                          <a:cs typeface="Source Sans 3"/>
                          <a:sym typeface="Source Sans 3"/>
                        </a:rPr>
                        <a:t>$20,000</a:t>
                      </a:r>
                      <a:endParaRPr sz="1000">
                        <a:solidFill>
                          <a:schemeClr val="dk1"/>
                        </a:solidFill>
                        <a:latin typeface="Source Sans 3"/>
                        <a:ea typeface="Source Sans 3"/>
                        <a:cs typeface="Source Sans 3"/>
                        <a:sym typeface="Source Sans 3"/>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Sans 3"/>
                          <a:ea typeface="Source Sans 3"/>
                          <a:cs typeface="Source Sans 3"/>
                          <a:sym typeface="Source Sans 3"/>
                        </a:rPr>
                        <a:t>$24,000</a:t>
                      </a:r>
                      <a:endParaRPr sz="1000">
                        <a:solidFill>
                          <a:schemeClr val="dk1"/>
                        </a:solidFill>
                        <a:latin typeface="Source Sans 3"/>
                        <a:ea typeface="Source Sans 3"/>
                        <a:cs typeface="Source Sans 3"/>
                        <a:sym typeface="Source Sans 3"/>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Sans 3"/>
                          <a:ea typeface="Source Sans 3"/>
                          <a:cs typeface="Source Sans 3"/>
                          <a:sym typeface="Source Sans 3"/>
                        </a:rPr>
                        <a:t>$77,000</a:t>
                      </a:r>
                      <a:endParaRPr sz="1000">
                        <a:solidFill>
                          <a:schemeClr val="dk1"/>
                        </a:solidFill>
                        <a:latin typeface="Source Sans 3"/>
                        <a:ea typeface="Source Sans 3"/>
                        <a:cs typeface="Source Sans 3"/>
                        <a:sym typeface="Source Sans 3"/>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410925">
                <a:tc>
                  <a:txBody>
                    <a:bodyPr/>
                    <a:lstStyle/>
                    <a:p>
                      <a:pPr indent="0" lvl="0" marL="0" rtl="0" algn="l">
                        <a:spcBef>
                          <a:spcPts val="0"/>
                        </a:spcBef>
                        <a:spcAft>
                          <a:spcPts val="0"/>
                        </a:spcAft>
                        <a:buNone/>
                      </a:pPr>
                      <a:r>
                        <a:rPr lang="en" sz="1200">
                          <a:solidFill>
                            <a:schemeClr val="dk1"/>
                          </a:solidFill>
                          <a:latin typeface="Ramabhadra"/>
                          <a:ea typeface="Ramabhadra"/>
                          <a:cs typeface="Ramabhadra"/>
                          <a:sym typeface="Ramabhadra"/>
                        </a:rPr>
                        <a:t>Marketing</a:t>
                      </a:r>
                      <a:endParaRPr sz="1200">
                        <a:solidFill>
                          <a:schemeClr val="dk1"/>
                        </a:solidFill>
                        <a:latin typeface="Ramabhadra"/>
                        <a:ea typeface="Ramabhadra"/>
                        <a:cs typeface="Ramabhadra"/>
                        <a:sym typeface="Ramabhadra"/>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Sans 3"/>
                          <a:ea typeface="Source Sans 3"/>
                          <a:cs typeface="Source Sans 3"/>
                          <a:sym typeface="Source Sans 3"/>
                        </a:rPr>
                        <a:t>$7,000</a:t>
                      </a:r>
                      <a:endParaRPr sz="1000">
                        <a:solidFill>
                          <a:schemeClr val="dk1"/>
                        </a:solidFill>
                        <a:latin typeface="Source Sans 3"/>
                        <a:ea typeface="Source Sans 3"/>
                        <a:cs typeface="Source Sans 3"/>
                        <a:sym typeface="Source Sans 3"/>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Sans 3"/>
                          <a:ea typeface="Source Sans 3"/>
                          <a:cs typeface="Source Sans 3"/>
                          <a:sym typeface="Source Sans 3"/>
                        </a:rPr>
                        <a:t>$8,000</a:t>
                      </a:r>
                      <a:endParaRPr sz="1000">
                        <a:solidFill>
                          <a:schemeClr val="dk1"/>
                        </a:solidFill>
                        <a:latin typeface="Source Sans 3"/>
                        <a:ea typeface="Source Sans 3"/>
                        <a:cs typeface="Source Sans 3"/>
                        <a:sym typeface="Source Sans 3"/>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Sans 3"/>
                          <a:ea typeface="Source Sans 3"/>
                          <a:cs typeface="Source Sans 3"/>
                          <a:sym typeface="Source Sans 3"/>
                        </a:rPr>
                        <a:t>$9,000</a:t>
                      </a:r>
                      <a:endParaRPr sz="1000">
                        <a:solidFill>
                          <a:schemeClr val="dk1"/>
                        </a:solidFill>
                        <a:latin typeface="Source Sans 3"/>
                        <a:ea typeface="Source Sans 3"/>
                        <a:cs typeface="Source Sans 3"/>
                        <a:sym typeface="Source Sans 3"/>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Sans 3"/>
                          <a:ea typeface="Source Sans 3"/>
                          <a:cs typeface="Source Sans 3"/>
                          <a:sym typeface="Source Sans 3"/>
                        </a:rPr>
                        <a:t>$10,000</a:t>
                      </a:r>
                      <a:endParaRPr sz="1000">
                        <a:solidFill>
                          <a:schemeClr val="dk1"/>
                        </a:solidFill>
                        <a:latin typeface="Source Sans 3"/>
                        <a:ea typeface="Source Sans 3"/>
                        <a:cs typeface="Source Sans 3"/>
                        <a:sym typeface="Source Sans 3"/>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Sans 3"/>
                          <a:ea typeface="Source Sans 3"/>
                          <a:cs typeface="Source Sans 3"/>
                          <a:sym typeface="Source Sans 3"/>
                        </a:rPr>
                        <a:t>$34,000</a:t>
                      </a:r>
                      <a:endParaRPr sz="1000">
                        <a:solidFill>
                          <a:schemeClr val="dk1"/>
                        </a:solidFill>
                        <a:latin typeface="Source Sans 3"/>
                        <a:ea typeface="Source Sans 3"/>
                        <a:cs typeface="Source Sans 3"/>
                        <a:sym typeface="Source Sans 3"/>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410925">
                <a:tc>
                  <a:txBody>
                    <a:bodyPr/>
                    <a:lstStyle/>
                    <a:p>
                      <a:pPr indent="0" lvl="0" marL="0" rtl="0" algn="l">
                        <a:spcBef>
                          <a:spcPts val="0"/>
                        </a:spcBef>
                        <a:spcAft>
                          <a:spcPts val="0"/>
                        </a:spcAft>
                        <a:buNone/>
                      </a:pPr>
                      <a:r>
                        <a:rPr lang="en" sz="1200">
                          <a:solidFill>
                            <a:schemeClr val="dk1"/>
                          </a:solidFill>
                          <a:latin typeface="Ramabhadra"/>
                          <a:ea typeface="Ramabhadra"/>
                          <a:cs typeface="Ramabhadra"/>
                          <a:sym typeface="Ramabhadra"/>
                        </a:rPr>
                        <a:t>Net income</a:t>
                      </a:r>
                      <a:endParaRPr sz="1200">
                        <a:solidFill>
                          <a:schemeClr val="dk1"/>
                        </a:solidFill>
                        <a:latin typeface="Ramabhadra"/>
                        <a:ea typeface="Ramabhadra"/>
                        <a:cs typeface="Ramabhadra"/>
                        <a:sym typeface="Ramabhadra"/>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Sans 3"/>
                          <a:ea typeface="Source Sans 3"/>
                          <a:cs typeface="Source Sans 3"/>
                          <a:sym typeface="Source Sans 3"/>
                        </a:rPr>
                        <a:t>$24,500</a:t>
                      </a:r>
                      <a:endParaRPr sz="1000">
                        <a:solidFill>
                          <a:schemeClr val="dk1"/>
                        </a:solidFill>
                        <a:latin typeface="Source Sans 3"/>
                        <a:ea typeface="Source Sans 3"/>
                        <a:cs typeface="Source Sans 3"/>
                        <a:sym typeface="Source Sans 3"/>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Sans 3"/>
                          <a:ea typeface="Source Sans 3"/>
                          <a:cs typeface="Source Sans 3"/>
                          <a:sym typeface="Source Sans 3"/>
                        </a:rPr>
                        <a:t>$26,750</a:t>
                      </a:r>
                      <a:endParaRPr sz="1000">
                        <a:solidFill>
                          <a:schemeClr val="dk1"/>
                        </a:solidFill>
                        <a:latin typeface="Source Sans 3"/>
                        <a:ea typeface="Source Sans 3"/>
                        <a:cs typeface="Source Sans 3"/>
                        <a:sym typeface="Source Sans 3"/>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Sans 3"/>
                          <a:ea typeface="Source Sans 3"/>
                          <a:cs typeface="Source Sans 3"/>
                          <a:sym typeface="Source Sans 3"/>
                        </a:rPr>
                        <a:t>$28,000</a:t>
                      </a:r>
                      <a:endParaRPr sz="1000">
                        <a:solidFill>
                          <a:schemeClr val="dk1"/>
                        </a:solidFill>
                        <a:latin typeface="Source Sans 3"/>
                        <a:ea typeface="Source Sans 3"/>
                        <a:cs typeface="Source Sans 3"/>
                        <a:sym typeface="Source Sans 3"/>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Sans 3"/>
                          <a:ea typeface="Source Sans 3"/>
                          <a:cs typeface="Source Sans 3"/>
                          <a:sym typeface="Source Sans 3"/>
                        </a:rPr>
                        <a:t>$34,250</a:t>
                      </a:r>
                      <a:endParaRPr sz="1000">
                        <a:solidFill>
                          <a:schemeClr val="dk1"/>
                        </a:solidFill>
                        <a:latin typeface="Source Sans 3"/>
                        <a:ea typeface="Source Sans 3"/>
                        <a:cs typeface="Source Sans 3"/>
                        <a:sym typeface="Source Sans 3"/>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Sans 3"/>
                          <a:ea typeface="Source Sans 3"/>
                          <a:cs typeface="Source Sans 3"/>
                          <a:sym typeface="Source Sans 3"/>
                        </a:rPr>
                        <a:t>$113,500</a:t>
                      </a:r>
                      <a:endParaRPr sz="1000">
                        <a:solidFill>
                          <a:schemeClr val="dk1"/>
                        </a:solidFill>
                        <a:latin typeface="Source Sans 3"/>
                        <a:ea typeface="Source Sans 3"/>
                        <a:cs typeface="Source Sans 3"/>
                        <a:sym typeface="Source Sans 3"/>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410925">
                <a:tc>
                  <a:txBody>
                    <a:bodyPr/>
                    <a:lstStyle/>
                    <a:p>
                      <a:pPr indent="0" lvl="0" marL="0" rtl="0" algn="l">
                        <a:spcBef>
                          <a:spcPts val="0"/>
                        </a:spcBef>
                        <a:spcAft>
                          <a:spcPts val="0"/>
                        </a:spcAft>
                        <a:buNone/>
                      </a:pPr>
                      <a:r>
                        <a:rPr lang="en" sz="1200">
                          <a:solidFill>
                            <a:schemeClr val="dk1"/>
                          </a:solidFill>
                          <a:latin typeface="Ramabhadra"/>
                          <a:ea typeface="Ramabhadra"/>
                          <a:cs typeface="Ramabhadra"/>
                          <a:sym typeface="Ramabhadra"/>
                        </a:rPr>
                        <a:t>Rent</a:t>
                      </a:r>
                      <a:endParaRPr sz="1200">
                        <a:solidFill>
                          <a:schemeClr val="dk1"/>
                        </a:solidFill>
                        <a:latin typeface="Ramabhadra"/>
                        <a:ea typeface="Ramabhadra"/>
                        <a:cs typeface="Ramabhadra"/>
                        <a:sym typeface="Ramabhadra"/>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Sans 3"/>
                          <a:ea typeface="Source Sans 3"/>
                          <a:cs typeface="Source Sans 3"/>
                          <a:sym typeface="Source Sans 3"/>
                        </a:rPr>
                        <a:t>$5,000</a:t>
                      </a:r>
                      <a:endParaRPr sz="1000">
                        <a:solidFill>
                          <a:schemeClr val="dk1"/>
                        </a:solidFill>
                        <a:latin typeface="Source Sans 3"/>
                        <a:ea typeface="Source Sans 3"/>
                        <a:cs typeface="Source Sans 3"/>
                        <a:sym typeface="Source Sans 3"/>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Sans 3"/>
                          <a:ea typeface="Source Sans 3"/>
                          <a:cs typeface="Source Sans 3"/>
                          <a:sym typeface="Source Sans 3"/>
                        </a:rPr>
                        <a:t>$5,000</a:t>
                      </a:r>
                      <a:endParaRPr sz="1000">
                        <a:solidFill>
                          <a:schemeClr val="dk1"/>
                        </a:solidFill>
                        <a:latin typeface="Source Sans 3"/>
                        <a:ea typeface="Source Sans 3"/>
                        <a:cs typeface="Source Sans 3"/>
                        <a:sym typeface="Source Sans 3"/>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Sans 3"/>
                          <a:ea typeface="Source Sans 3"/>
                          <a:cs typeface="Source Sans 3"/>
                          <a:sym typeface="Source Sans 3"/>
                        </a:rPr>
                        <a:t>$5,000</a:t>
                      </a:r>
                      <a:endParaRPr sz="1000">
                        <a:solidFill>
                          <a:schemeClr val="dk1"/>
                        </a:solidFill>
                        <a:latin typeface="Source Sans 3"/>
                        <a:ea typeface="Source Sans 3"/>
                        <a:cs typeface="Source Sans 3"/>
                        <a:sym typeface="Source Sans 3"/>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Sans 3"/>
                          <a:ea typeface="Source Sans 3"/>
                          <a:cs typeface="Source Sans 3"/>
                          <a:sym typeface="Source Sans 3"/>
                        </a:rPr>
                        <a:t>$5,000</a:t>
                      </a:r>
                      <a:endParaRPr sz="1000">
                        <a:solidFill>
                          <a:schemeClr val="dk1"/>
                        </a:solidFill>
                        <a:latin typeface="Source Sans 3"/>
                        <a:ea typeface="Source Sans 3"/>
                        <a:cs typeface="Source Sans 3"/>
                        <a:sym typeface="Source Sans 3"/>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Sans 3"/>
                          <a:ea typeface="Source Sans 3"/>
                          <a:cs typeface="Source Sans 3"/>
                          <a:sym typeface="Source Sans 3"/>
                        </a:rPr>
                        <a:t>$20,000</a:t>
                      </a:r>
                      <a:endParaRPr sz="1000">
                        <a:solidFill>
                          <a:schemeClr val="dk1"/>
                        </a:solidFill>
                        <a:latin typeface="Source Sans 3"/>
                        <a:ea typeface="Source Sans 3"/>
                        <a:cs typeface="Source Sans 3"/>
                        <a:sym typeface="Source Sans 3"/>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410925">
                <a:tc>
                  <a:txBody>
                    <a:bodyPr/>
                    <a:lstStyle/>
                    <a:p>
                      <a:pPr indent="0" lvl="0" marL="0" rtl="0" algn="l">
                        <a:spcBef>
                          <a:spcPts val="0"/>
                        </a:spcBef>
                        <a:spcAft>
                          <a:spcPts val="0"/>
                        </a:spcAft>
                        <a:buNone/>
                      </a:pPr>
                      <a:r>
                        <a:rPr lang="en" sz="1200">
                          <a:solidFill>
                            <a:schemeClr val="dk1"/>
                          </a:solidFill>
                          <a:latin typeface="Ramabhadra"/>
                          <a:ea typeface="Ramabhadra"/>
                          <a:cs typeface="Ramabhadra"/>
                          <a:sym typeface="Ramabhadra"/>
                        </a:rPr>
                        <a:t>Utilities</a:t>
                      </a:r>
                      <a:endParaRPr sz="1200">
                        <a:solidFill>
                          <a:schemeClr val="dk1"/>
                        </a:solidFill>
                        <a:latin typeface="Ramabhadra"/>
                        <a:ea typeface="Ramabhadra"/>
                        <a:cs typeface="Ramabhadra"/>
                        <a:sym typeface="Ramabhadra"/>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Sans 3"/>
                          <a:ea typeface="Source Sans 3"/>
                          <a:cs typeface="Source Sans 3"/>
                          <a:sym typeface="Source Sans 3"/>
                        </a:rPr>
                        <a:t>$1,500</a:t>
                      </a:r>
                      <a:endParaRPr sz="1000">
                        <a:solidFill>
                          <a:schemeClr val="dk1"/>
                        </a:solidFill>
                        <a:latin typeface="Source Sans 3"/>
                        <a:ea typeface="Source Sans 3"/>
                        <a:cs typeface="Source Sans 3"/>
                        <a:sym typeface="Source Sans 3"/>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Sans 3"/>
                          <a:ea typeface="Source Sans 3"/>
                          <a:cs typeface="Source Sans 3"/>
                          <a:sym typeface="Source Sans 3"/>
                        </a:rPr>
                        <a:t>$1,750</a:t>
                      </a:r>
                      <a:endParaRPr sz="1000">
                        <a:solidFill>
                          <a:schemeClr val="dk1"/>
                        </a:solidFill>
                        <a:latin typeface="Source Sans 3"/>
                        <a:ea typeface="Source Sans 3"/>
                        <a:cs typeface="Source Sans 3"/>
                        <a:sym typeface="Source Sans 3"/>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Sans 3"/>
                          <a:ea typeface="Source Sans 3"/>
                          <a:cs typeface="Source Sans 3"/>
                          <a:sym typeface="Source Sans 3"/>
                        </a:rPr>
                        <a:t>$2,000</a:t>
                      </a:r>
                      <a:endParaRPr sz="1000">
                        <a:solidFill>
                          <a:schemeClr val="dk1"/>
                        </a:solidFill>
                        <a:latin typeface="Source Sans 3"/>
                        <a:ea typeface="Source Sans 3"/>
                        <a:cs typeface="Source Sans 3"/>
                        <a:sym typeface="Source Sans 3"/>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Sans 3"/>
                          <a:ea typeface="Source Sans 3"/>
                          <a:cs typeface="Source Sans 3"/>
                          <a:sym typeface="Source Sans 3"/>
                        </a:rPr>
                        <a:t>$2,250</a:t>
                      </a:r>
                      <a:endParaRPr sz="1000">
                        <a:solidFill>
                          <a:schemeClr val="dk1"/>
                        </a:solidFill>
                        <a:latin typeface="Source Sans 3"/>
                        <a:ea typeface="Source Sans 3"/>
                        <a:cs typeface="Source Sans 3"/>
                        <a:sym typeface="Source Sans 3"/>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Sans 3"/>
                          <a:ea typeface="Source Sans 3"/>
                          <a:cs typeface="Source Sans 3"/>
                          <a:sym typeface="Source Sans 3"/>
                        </a:rPr>
                        <a:t>$7,500</a:t>
                      </a:r>
                      <a:endParaRPr sz="1000">
                        <a:solidFill>
                          <a:schemeClr val="dk1"/>
                        </a:solidFill>
                        <a:latin typeface="Source Sans 3"/>
                        <a:ea typeface="Source Sans 3"/>
                        <a:cs typeface="Source Sans 3"/>
                        <a:sym typeface="Source Sans 3"/>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1" name="Shape 441"/>
        <p:cNvGrpSpPr/>
        <p:nvPr/>
      </p:nvGrpSpPr>
      <p:grpSpPr>
        <a:xfrm>
          <a:off x="0" y="0"/>
          <a:ext cx="0" cy="0"/>
          <a:chOff x="0" y="0"/>
          <a:chExt cx="0" cy="0"/>
        </a:xfrm>
      </p:grpSpPr>
      <p:sp>
        <p:nvSpPr>
          <p:cNvPr id="442" name="Google Shape;442;p40"/>
          <p:cNvSpPr txBox="1"/>
          <p:nvPr>
            <p:ph type="title"/>
          </p:nvPr>
        </p:nvSpPr>
        <p:spPr>
          <a:xfrm>
            <a:off x="1486688" y="1747500"/>
            <a:ext cx="32331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Mockup</a:t>
            </a:r>
            <a:endParaRPr/>
          </a:p>
        </p:txBody>
      </p:sp>
      <p:sp>
        <p:nvSpPr>
          <p:cNvPr id="443" name="Google Shape;443;p40"/>
          <p:cNvSpPr txBox="1"/>
          <p:nvPr>
            <p:ph idx="1" type="subTitle"/>
          </p:nvPr>
        </p:nvSpPr>
        <p:spPr>
          <a:xfrm>
            <a:off x="1486688" y="2472600"/>
            <a:ext cx="3233100" cy="9234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None/>
            </a:pPr>
            <a:r>
              <a:rPr lang="en"/>
              <a:t>A mockup provides a visual representation of your product or service, allowing investors or stakeholders to better understand what you're offering and how it works</a:t>
            </a:r>
            <a:endParaRPr/>
          </a:p>
        </p:txBody>
      </p:sp>
      <p:sp>
        <p:nvSpPr>
          <p:cNvPr id="444" name="Google Shape;444;p40"/>
          <p:cNvSpPr/>
          <p:nvPr/>
        </p:nvSpPr>
        <p:spPr>
          <a:xfrm>
            <a:off x="5907517" y="891931"/>
            <a:ext cx="1664617" cy="3176204"/>
          </a:xfrm>
          <a:custGeom>
            <a:rect b="b" l="l" r="r" t="t"/>
            <a:pathLst>
              <a:path extrusionOk="0" h="161331" w="84552">
                <a:moveTo>
                  <a:pt x="1" y="1"/>
                </a:moveTo>
                <a:lnTo>
                  <a:pt x="1" y="161331"/>
                </a:lnTo>
                <a:lnTo>
                  <a:pt x="84551" y="161331"/>
                </a:lnTo>
                <a:lnTo>
                  <a:pt x="84551" y="1"/>
                </a:lnTo>
                <a:close/>
              </a:path>
            </a:pathLst>
          </a:custGeom>
          <a:solidFill>
            <a:srgbClr val="909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5" name="Google Shape;445;p40"/>
          <p:cNvGrpSpPr/>
          <p:nvPr/>
        </p:nvGrpSpPr>
        <p:grpSpPr>
          <a:xfrm>
            <a:off x="5822339" y="709411"/>
            <a:ext cx="1834973" cy="3724678"/>
            <a:chOff x="5186401" y="494525"/>
            <a:chExt cx="1834973" cy="3724678"/>
          </a:xfrm>
        </p:grpSpPr>
        <p:sp>
          <p:nvSpPr>
            <p:cNvPr id="446" name="Google Shape;446;p40"/>
            <p:cNvSpPr/>
            <p:nvPr/>
          </p:nvSpPr>
          <p:spPr>
            <a:xfrm>
              <a:off x="5186401" y="494525"/>
              <a:ext cx="1834973" cy="3724678"/>
            </a:xfrm>
            <a:custGeom>
              <a:rect b="b" l="l" r="r" t="t"/>
              <a:pathLst>
                <a:path extrusionOk="0" h="189190" w="93205">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40"/>
            <p:cNvSpPr/>
            <p:nvPr/>
          </p:nvSpPr>
          <p:spPr>
            <a:xfrm>
              <a:off x="5890455" y="3969678"/>
              <a:ext cx="458108" cy="154724"/>
            </a:xfrm>
            <a:custGeom>
              <a:rect b="b" l="l" r="r" t="t"/>
              <a:pathLst>
                <a:path extrusionOk="0" h="7859" w="23269">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48" name="Google Shape;448;p40"/>
          <p:cNvPicPr preferRelativeResize="0"/>
          <p:nvPr/>
        </p:nvPicPr>
        <p:blipFill rotWithShape="1">
          <a:blip r:embed="rId3">
            <a:alphaModFix/>
          </a:blip>
          <a:srcRect b="0" l="10741" r="10741" t="0"/>
          <a:stretch/>
        </p:blipFill>
        <p:spPr>
          <a:xfrm flipH="1">
            <a:off x="5907526" y="891935"/>
            <a:ext cx="1664599" cy="3176197"/>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2" name="Shape 452"/>
        <p:cNvGrpSpPr/>
        <p:nvPr/>
      </p:nvGrpSpPr>
      <p:grpSpPr>
        <a:xfrm>
          <a:off x="0" y="0"/>
          <a:ext cx="0" cy="0"/>
          <a:chOff x="0" y="0"/>
          <a:chExt cx="0" cy="0"/>
        </a:xfrm>
      </p:grpSpPr>
      <p:sp>
        <p:nvSpPr>
          <p:cNvPr id="453" name="Google Shape;453;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Business plan timeline</a:t>
            </a:r>
            <a:endParaRPr/>
          </a:p>
        </p:txBody>
      </p:sp>
      <p:sp>
        <p:nvSpPr>
          <p:cNvPr id="454" name="Google Shape;454;p41"/>
          <p:cNvSpPr txBox="1"/>
          <p:nvPr>
            <p:ph idx="4294967295" type="title"/>
          </p:nvPr>
        </p:nvSpPr>
        <p:spPr>
          <a:xfrm>
            <a:off x="1237700" y="1424594"/>
            <a:ext cx="807300" cy="6465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455" name="Google Shape;455;p41"/>
          <p:cNvSpPr txBox="1"/>
          <p:nvPr>
            <p:ph idx="4294967295" type="title"/>
          </p:nvPr>
        </p:nvSpPr>
        <p:spPr>
          <a:xfrm>
            <a:off x="3191458" y="1424594"/>
            <a:ext cx="807300" cy="6465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456" name="Google Shape;456;p41"/>
          <p:cNvSpPr txBox="1"/>
          <p:nvPr>
            <p:ph idx="4294967295" type="title"/>
          </p:nvPr>
        </p:nvSpPr>
        <p:spPr>
          <a:xfrm>
            <a:off x="5145217" y="1424594"/>
            <a:ext cx="807300" cy="6465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457" name="Google Shape;457;p41"/>
          <p:cNvSpPr txBox="1"/>
          <p:nvPr>
            <p:ph idx="4294967295" type="title"/>
          </p:nvPr>
        </p:nvSpPr>
        <p:spPr>
          <a:xfrm>
            <a:off x="7098975" y="1424594"/>
            <a:ext cx="807300" cy="6465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458" name="Google Shape;458;p41"/>
          <p:cNvSpPr txBox="1"/>
          <p:nvPr>
            <p:ph idx="4294967295" type="title"/>
          </p:nvPr>
        </p:nvSpPr>
        <p:spPr>
          <a:xfrm>
            <a:off x="1237700" y="3109569"/>
            <a:ext cx="807300" cy="6465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459" name="Google Shape;459;p41"/>
          <p:cNvSpPr txBox="1"/>
          <p:nvPr>
            <p:ph idx="4294967295" type="title"/>
          </p:nvPr>
        </p:nvSpPr>
        <p:spPr>
          <a:xfrm>
            <a:off x="3191458" y="3109569"/>
            <a:ext cx="807300" cy="6465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460" name="Google Shape;460;p41"/>
          <p:cNvSpPr txBox="1"/>
          <p:nvPr>
            <p:ph idx="4294967295" type="title"/>
          </p:nvPr>
        </p:nvSpPr>
        <p:spPr>
          <a:xfrm>
            <a:off x="5145217" y="3109569"/>
            <a:ext cx="807300" cy="6465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07</a:t>
            </a:r>
            <a:endParaRPr/>
          </a:p>
        </p:txBody>
      </p:sp>
      <p:sp>
        <p:nvSpPr>
          <p:cNvPr id="461" name="Google Shape;461;p41"/>
          <p:cNvSpPr txBox="1"/>
          <p:nvPr>
            <p:ph idx="4294967295" type="title"/>
          </p:nvPr>
        </p:nvSpPr>
        <p:spPr>
          <a:xfrm>
            <a:off x="7098975" y="3109569"/>
            <a:ext cx="807300" cy="6465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08</a:t>
            </a:r>
            <a:endParaRPr/>
          </a:p>
        </p:txBody>
      </p:sp>
      <p:sp>
        <p:nvSpPr>
          <p:cNvPr id="462" name="Google Shape;462;p41"/>
          <p:cNvSpPr txBox="1"/>
          <p:nvPr/>
        </p:nvSpPr>
        <p:spPr>
          <a:xfrm flipH="1">
            <a:off x="735200" y="2147288"/>
            <a:ext cx="1812300" cy="369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Source Sans 3"/>
                <a:ea typeface="Source Sans 3"/>
                <a:cs typeface="Source Sans 3"/>
                <a:sym typeface="Source Sans 3"/>
              </a:rPr>
              <a:t>Research and planning</a:t>
            </a:r>
            <a:endParaRPr sz="1200">
              <a:solidFill>
                <a:schemeClr val="dk1"/>
              </a:solidFill>
              <a:latin typeface="Source Sans 3"/>
              <a:ea typeface="Source Sans 3"/>
              <a:cs typeface="Source Sans 3"/>
              <a:sym typeface="Source Sans 3"/>
            </a:endParaRPr>
          </a:p>
        </p:txBody>
      </p:sp>
      <p:sp>
        <p:nvSpPr>
          <p:cNvPr id="463" name="Google Shape;463;p41"/>
          <p:cNvSpPr txBox="1"/>
          <p:nvPr/>
        </p:nvSpPr>
        <p:spPr>
          <a:xfrm flipH="1">
            <a:off x="2688958" y="2147288"/>
            <a:ext cx="1812300" cy="369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Source Sans 3"/>
                <a:ea typeface="Source Sans 3"/>
                <a:cs typeface="Source Sans 3"/>
                <a:sym typeface="Source Sans 3"/>
              </a:rPr>
              <a:t>Start-up phase</a:t>
            </a:r>
            <a:endParaRPr sz="1200">
              <a:solidFill>
                <a:schemeClr val="dk1"/>
              </a:solidFill>
              <a:latin typeface="Source Sans 3"/>
              <a:ea typeface="Source Sans 3"/>
              <a:cs typeface="Source Sans 3"/>
              <a:sym typeface="Source Sans 3"/>
            </a:endParaRPr>
          </a:p>
        </p:txBody>
      </p:sp>
      <p:sp>
        <p:nvSpPr>
          <p:cNvPr id="464" name="Google Shape;464;p41"/>
          <p:cNvSpPr txBox="1"/>
          <p:nvPr/>
        </p:nvSpPr>
        <p:spPr>
          <a:xfrm flipH="1">
            <a:off x="4642717" y="2147288"/>
            <a:ext cx="1812300" cy="369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Source Sans 3"/>
                <a:ea typeface="Source Sans 3"/>
                <a:cs typeface="Source Sans 3"/>
                <a:sym typeface="Source Sans 3"/>
              </a:rPr>
              <a:t>Growth phase</a:t>
            </a:r>
            <a:endParaRPr sz="1200">
              <a:solidFill>
                <a:schemeClr val="dk1"/>
              </a:solidFill>
              <a:latin typeface="Source Sans 3"/>
              <a:ea typeface="Source Sans 3"/>
              <a:cs typeface="Source Sans 3"/>
              <a:sym typeface="Source Sans 3"/>
            </a:endParaRPr>
          </a:p>
        </p:txBody>
      </p:sp>
      <p:sp>
        <p:nvSpPr>
          <p:cNvPr id="465" name="Google Shape;465;p41"/>
          <p:cNvSpPr txBox="1"/>
          <p:nvPr/>
        </p:nvSpPr>
        <p:spPr>
          <a:xfrm flipH="1">
            <a:off x="6596475" y="2147288"/>
            <a:ext cx="1812300" cy="369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Source Sans 3"/>
                <a:ea typeface="Source Sans 3"/>
                <a:cs typeface="Source Sans 3"/>
                <a:sym typeface="Source Sans 3"/>
              </a:rPr>
              <a:t>Partnership</a:t>
            </a:r>
            <a:endParaRPr sz="1200">
              <a:solidFill>
                <a:schemeClr val="dk1"/>
              </a:solidFill>
              <a:latin typeface="Source Sans 3"/>
              <a:ea typeface="Source Sans 3"/>
              <a:cs typeface="Source Sans 3"/>
              <a:sym typeface="Source Sans 3"/>
            </a:endParaRPr>
          </a:p>
        </p:txBody>
      </p:sp>
      <p:sp>
        <p:nvSpPr>
          <p:cNvPr id="466" name="Google Shape;466;p41"/>
          <p:cNvSpPr txBox="1"/>
          <p:nvPr/>
        </p:nvSpPr>
        <p:spPr>
          <a:xfrm flipH="1">
            <a:off x="735200" y="3832263"/>
            <a:ext cx="1812300" cy="369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Source Sans 3"/>
                <a:ea typeface="Source Sans 3"/>
                <a:cs typeface="Source Sans 3"/>
                <a:sym typeface="Source Sans 3"/>
              </a:rPr>
              <a:t>Product expansion</a:t>
            </a:r>
            <a:endParaRPr sz="1200">
              <a:solidFill>
                <a:schemeClr val="dk1"/>
              </a:solidFill>
              <a:latin typeface="Source Sans 3"/>
              <a:ea typeface="Source Sans 3"/>
              <a:cs typeface="Source Sans 3"/>
              <a:sym typeface="Source Sans 3"/>
            </a:endParaRPr>
          </a:p>
        </p:txBody>
      </p:sp>
      <p:sp>
        <p:nvSpPr>
          <p:cNvPr id="467" name="Google Shape;467;p41"/>
          <p:cNvSpPr txBox="1"/>
          <p:nvPr/>
        </p:nvSpPr>
        <p:spPr>
          <a:xfrm flipH="1">
            <a:off x="2688958" y="3832263"/>
            <a:ext cx="1812300" cy="369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Source Sans 3"/>
                <a:ea typeface="Source Sans 3"/>
                <a:cs typeface="Source Sans 3"/>
                <a:sym typeface="Source Sans 3"/>
              </a:rPr>
              <a:t>Scaling phase</a:t>
            </a:r>
            <a:endParaRPr sz="1200">
              <a:solidFill>
                <a:schemeClr val="dk1"/>
              </a:solidFill>
              <a:latin typeface="Source Sans 3"/>
              <a:ea typeface="Source Sans 3"/>
              <a:cs typeface="Source Sans 3"/>
              <a:sym typeface="Source Sans 3"/>
            </a:endParaRPr>
          </a:p>
        </p:txBody>
      </p:sp>
      <p:sp>
        <p:nvSpPr>
          <p:cNvPr id="468" name="Google Shape;468;p41"/>
          <p:cNvSpPr txBox="1"/>
          <p:nvPr/>
        </p:nvSpPr>
        <p:spPr>
          <a:xfrm flipH="1">
            <a:off x="4642717" y="3832263"/>
            <a:ext cx="1812300" cy="369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Source Sans 3"/>
                <a:ea typeface="Source Sans 3"/>
                <a:cs typeface="Source Sans 3"/>
                <a:sym typeface="Source Sans 3"/>
              </a:rPr>
              <a:t>Innovation phase</a:t>
            </a:r>
            <a:endParaRPr sz="1200">
              <a:solidFill>
                <a:schemeClr val="dk1"/>
              </a:solidFill>
              <a:latin typeface="Source Sans 3"/>
              <a:ea typeface="Source Sans 3"/>
              <a:cs typeface="Source Sans 3"/>
              <a:sym typeface="Source Sans 3"/>
            </a:endParaRPr>
          </a:p>
        </p:txBody>
      </p:sp>
      <p:sp>
        <p:nvSpPr>
          <p:cNvPr id="469" name="Google Shape;469;p41"/>
          <p:cNvSpPr txBox="1"/>
          <p:nvPr/>
        </p:nvSpPr>
        <p:spPr>
          <a:xfrm flipH="1">
            <a:off x="6596475" y="3832263"/>
            <a:ext cx="1812300" cy="369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Source Sans 3"/>
                <a:ea typeface="Source Sans 3"/>
                <a:cs typeface="Source Sans 3"/>
                <a:sym typeface="Source Sans 3"/>
              </a:rPr>
              <a:t>Exit strategy planning</a:t>
            </a:r>
            <a:endParaRPr sz="1200">
              <a:solidFill>
                <a:schemeClr val="dk1"/>
              </a:solidFill>
              <a:latin typeface="Source Sans 3"/>
              <a:ea typeface="Source Sans 3"/>
              <a:cs typeface="Source Sans 3"/>
              <a:sym typeface="Source Sans 3"/>
            </a:endParaRPr>
          </a:p>
        </p:txBody>
      </p:sp>
      <p:cxnSp>
        <p:nvCxnSpPr>
          <p:cNvPr id="470" name="Google Shape;470;p41"/>
          <p:cNvCxnSpPr>
            <a:stCxn id="455" idx="3"/>
            <a:endCxn id="456" idx="1"/>
          </p:cNvCxnSpPr>
          <p:nvPr/>
        </p:nvCxnSpPr>
        <p:spPr>
          <a:xfrm>
            <a:off x="3998758" y="1747844"/>
            <a:ext cx="1146600" cy="0"/>
          </a:xfrm>
          <a:prstGeom prst="straightConnector1">
            <a:avLst/>
          </a:prstGeom>
          <a:noFill/>
          <a:ln cap="flat" cmpd="sng" w="9525">
            <a:solidFill>
              <a:schemeClr val="dk2"/>
            </a:solidFill>
            <a:prstDash val="solid"/>
            <a:round/>
            <a:headEnd len="med" w="med" type="none"/>
            <a:tailEnd len="med" w="med" type="none"/>
          </a:ln>
        </p:spPr>
      </p:cxnSp>
      <p:cxnSp>
        <p:nvCxnSpPr>
          <p:cNvPr id="471" name="Google Shape;471;p41"/>
          <p:cNvCxnSpPr>
            <a:stCxn id="457" idx="2"/>
            <a:endCxn id="465" idx="0"/>
          </p:cNvCxnSpPr>
          <p:nvPr/>
        </p:nvCxnSpPr>
        <p:spPr>
          <a:xfrm flipH="1" rot="-5400000">
            <a:off x="7464825" y="2108894"/>
            <a:ext cx="76200" cy="600"/>
          </a:xfrm>
          <a:prstGeom prst="bentConnector3">
            <a:avLst>
              <a:gd fmla="val 49996" name="adj1"/>
            </a:avLst>
          </a:prstGeom>
          <a:noFill/>
          <a:ln cap="flat" cmpd="sng" w="9525">
            <a:solidFill>
              <a:schemeClr val="dk2"/>
            </a:solidFill>
            <a:prstDash val="solid"/>
            <a:round/>
            <a:headEnd len="med" w="med" type="none"/>
            <a:tailEnd len="med" w="med" type="none"/>
          </a:ln>
        </p:spPr>
      </p:cxnSp>
      <p:cxnSp>
        <p:nvCxnSpPr>
          <p:cNvPr id="472" name="Google Shape;472;p41"/>
          <p:cNvCxnSpPr>
            <a:stCxn id="465" idx="2"/>
            <a:endCxn id="458" idx="0"/>
          </p:cNvCxnSpPr>
          <p:nvPr/>
        </p:nvCxnSpPr>
        <p:spPr>
          <a:xfrm rot="5400000">
            <a:off x="4275375" y="-117562"/>
            <a:ext cx="593100" cy="5861400"/>
          </a:xfrm>
          <a:prstGeom prst="bentConnector3">
            <a:avLst>
              <a:gd fmla="val 49990" name="adj1"/>
            </a:avLst>
          </a:prstGeom>
          <a:noFill/>
          <a:ln cap="flat" cmpd="sng" w="9525">
            <a:solidFill>
              <a:schemeClr val="dk2"/>
            </a:solidFill>
            <a:prstDash val="solid"/>
            <a:round/>
            <a:headEnd len="med" w="med" type="none"/>
            <a:tailEnd len="med" w="med" type="none"/>
          </a:ln>
        </p:spPr>
      </p:cxnSp>
      <p:cxnSp>
        <p:nvCxnSpPr>
          <p:cNvPr id="473" name="Google Shape;473;p41"/>
          <p:cNvCxnSpPr>
            <a:stCxn id="459" idx="3"/>
            <a:endCxn id="460" idx="1"/>
          </p:cNvCxnSpPr>
          <p:nvPr/>
        </p:nvCxnSpPr>
        <p:spPr>
          <a:xfrm>
            <a:off x="3998758" y="3432819"/>
            <a:ext cx="1146600" cy="600"/>
          </a:xfrm>
          <a:prstGeom prst="bentConnector3">
            <a:avLst>
              <a:gd fmla="val 49994" name="adj1"/>
            </a:avLst>
          </a:prstGeom>
          <a:noFill/>
          <a:ln cap="flat" cmpd="sng" w="9525">
            <a:solidFill>
              <a:schemeClr val="dk2"/>
            </a:solidFill>
            <a:prstDash val="solid"/>
            <a:round/>
            <a:headEnd len="med" w="med" type="none"/>
            <a:tailEnd len="med" w="med" type="none"/>
          </a:ln>
        </p:spPr>
      </p:cxnSp>
      <p:cxnSp>
        <p:nvCxnSpPr>
          <p:cNvPr id="474" name="Google Shape;474;p41"/>
          <p:cNvCxnSpPr>
            <a:stCxn id="460" idx="3"/>
            <a:endCxn id="461" idx="1"/>
          </p:cNvCxnSpPr>
          <p:nvPr/>
        </p:nvCxnSpPr>
        <p:spPr>
          <a:xfrm>
            <a:off x="5952517" y="3432819"/>
            <a:ext cx="1146600" cy="600"/>
          </a:xfrm>
          <a:prstGeom prst="bentConnector3">
            <a:avLst>
              <a:gd fmla="val 49994" name="adj1"/>
            </a:avLst>
          </a:prstGeom>
          <a:noFill/>
          <a:ln cap="flat" cmpd="sng" w="9525">
            <a:solidFill>
              <a:schemeClr val="dk2"/>
            </a:solidFill>
            <a:prstDash val="solid"/>
            <a:round/>
            <a:headEnd len="med" w="med" type="none"/>
            <a:tailEnd len="med" w="med" type="none"/>
          </a:ln>
        </p:spPr>
      </p:cxnSp>
      <p:cxnSp>
        <p:nvCxnSpPr>
          <p:cNvPr id="475" name="Google Shape;475;p41"/>
          <p:cNvCxnSpPr>
            <a:stCxn id="454" idx="3"/>
            <a:endCxn id="455" idx="1"/>
          </p:cNvCxnSpPr>
          <p:nvPr/>
        </p:nvCxnSpPr>
        <p:spPr>
          <a:xfrm>
            <a:off x="2045000" y="1747844"/>
            <a:ext cx="1146600" cy="0"/>
          </a:xfrm>
          <a:prstGeom prst="straightConnector1">
            <a:avLst/>
          </a:prstGeom>
          <a:noFill/>
          <a:ln cap="flat" cmpd="sng" w="9525">
            <a:solidFill>
              <a:schemeClr val="dk2"/>
            </a:solidFill>
            <a:prstDash val="solid"/>
            <a:round/>
            <a:headEnd len="med" w="med" type="none"/>
            <a:tailEnd len="med" w="med" type="none"/>
          </a:ln>
        </p:spPr>
      </p:cxnSp>
      <p:cxnSp>
        <p:nvCxnSpPr>
          <p:cNvPr id="476" name="Google Shape;476;p41"/>
          <p:cNvCxnSpPr>
            <a:stCxn id="456" idx="3"/>
            <a:endCxn id="457" idx="1"/>
          </p:cNvCxnSpPr>
          <p:nvPr/>
        </p:nvCxnSpPr>
        <p:spPr>
          <a:xfrm>
            <a:off x="5952517" y="1747844"/>
            <a:ext cx="1146600" cy="0"/>
          </a:xfrm>
          <a:prstGeom prst="straightConnector1">
            <a:avLst/>
          </a:prstGeom>
          <a:noFill/>
          <a:ln cap="flat" cmpd="sng" w="9525">
            <a:solidFill>
              <a:schemeClr val="dk2"/>
            </a:solidFill>
            <a:prstDash val="solid"/>
            <a:round/>
            <a:headEnd len="med" w="med" type="none"/>
            <a:tailEnd len="med" w="med" type="none"/>
          </a:ln>
        </p:spPr>
      </p:cxnSp>
      <p:cxnSp>
        <p:nvCxnSpPr>
          <p:cNvPr id="477" name="Google Shape;477;p41"/>
          <p:cNvCxnSpPr>
            <a:stCxn id="458" idx="3"/>
            <a:endCxn id="459" idx="1"/>
          </p:cNvCxnSpPr>
          <p:nvPr/>
        </p:nvCxnSpPr>
        <p:spPr>
          <a:xfrm>
            <a:off x="2045000" y="3432819"/>
            <a:ext cx="1146600" cy="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1" name="Shape 481"/>
        <p:cNvGrpSpPr/>
        <p:nvPr/>
      </p:nvGrpSpPr>
      <p:grpSpPr>
        <a:xfrm>
          <a:off x="0" y="0"/>
          <a:ext cx="0" cy="0"/>
          <a:chOff x="0" y="0"/>
          <a:chExt cx="0" cy="0"/>
        </a:xfrm>
      </p:grpSpPr>
      <p:sp>
        <p:nvSpPr>
          <p:cNvPr id="482" name="Google Shape;482;p4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Canvas infographics</a:t>
            </a:r>
            <a:endParaRPr/>
          </a:p>
        </p:txBody>
      </p:sp>
      <p:graphicFrame>
        <p:nvGraphicFramePr>
          <p:cNvPr id="483" name="Google Shape;483;p42"/>
          <p:cNvGraphicFramePr/>
          <p:nvPr/>
        </p:nvGraphicFramePr>
        <p:xfrm>
          <a:off x="713225" y="1146075"/>
          <a:ext cx="3000000" cy="3000000"/>
        </p:xfrm>
        <a:graphic>
          <a:graphicData uri="http://schemas.openxmlformats.org/drawingml/2006/table">
            <a:tbl>
              <a:tblPr>
                <a:noFill/>
                <a:tableStyleId>{B899A86B-CC99-434A-AF55-4862D4530827}</a:tableStyleId>
              </a:tblPr>
              <a:tblGrid>
                <a:gridCol w="1351250"/>
                <a:gridCol w="1544625"/>
                <a:gridCol w="954275"/>
                <a:gridCol w="971325"/>
                <a:gridCol w="1544700"/>
                <a:gridCol w="1351375"/>
              </a:tblGrid>
              <a:tr h="609575">
                <a:tc>
                  <a:txBody>
                    <a:bodyPr/>
                    <a:lstStyle/>
                    <a:p>
                      <a:pPr indent="0" lvl="0" marL="0" rtl="0" algn="l">
                        <a:spcBef>
                          <a:spcPts val="0"/>
                        </a:spcBef>
                        <a:spcAft>
                          <a:spcPts val="0"/>
                        </a:spcAft>
                        <a:buNone/>
                      </a:pPr>
                      <a:r>
                        <a:rPr lang="en" sz="1200">
                          <a:solidFill>
                            <a:schemeClr val="dk1"/>
                          </a:solidFill>
                          <a:latin typeface="Ramabhadra"/>
                          <a:ea typeface="Ramabhadra"/>
                          <a:cs typeface="Ramabhadra"/>
                          <a:sym typeface="Ramabhadra"/>
                        </a:rPr>
                        <a:t>Key partners</a:t>
                      </a:r>
                      <a:endParaRPr sz="1200">
                        <a:solidFill>
                          <a:schemeClr val="dk1"/>
                        </a:solidFill>
                        <a:latin typeface="Ramabhadra"/>
                        <a:ea typeface="Ramabhadra"/>
                        <a:cs typeface="Ramabhadra"/>
                        <a:sym typeface="Ramabhadra"/>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Ramabhadra"/>
                          <a:ea typeface="Ramabhadra"/>
                          <a:cs typeface="Ramabhadra"/>
                          <a:sym typeface="Ramabhadra"/>
                        </a:rPr>
                        <a:t>Key activities</a:t>
                      </a:r>
                      <a:endParaRPr sz="1200">
                        <a:solidFill>
                          <a:schemeClr val="dk1"/>
                        </a:solidFill>
                        <a:latin typeface="Ramabhadra"/>
                        <a:ea typeface="Ramabhadra"/>
                        <a:cs typeface="Ramabhadra"/>
                        <a:sym typeface="Ramabhadra"/>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gridSpan="2">
                  <a:txBody>
                    <a:bodyPr/>
                    <a:lstStyle/>
                    <a:p>
                      <a:pPr indent="0" lvl="0" marL="0" rtl="0" algn="l">
                        <a:spcBef>
                          <a:spcPts val="0"/>
                        </a:spcBef>
                        <a:spcAft>
                          <a:spcPts val="0"/>
                        </a:spcAft>
                        <a:buNone/>
                      </a:pPr>
                      <a:r>
                        <a:rPr lang="en" sz="1200">
                          <a:solidFill>
                            <a:schemeClr val="dk1"/>
                          </a:solidFill>
                          <a:latin typeface="Ramabhadra"/>
                          <a:ea typeface="Ramabhadra"/>
                          <a:cs typeface="Ramabhadra"/>
                          <a:sym typeface="Ramabhadra"/>
                        </a:rPr>
                        <a:t>Value propositions</a:t>
                      </a:r>
                      <a:endParaRPr sz="1200">
                        <a:solidFill>
                          <a:schemeClr val="dk1"/>
                        </a:solidFill>
                        <a:latin typeface="Ramabhadra"/>
                        <a:ea typeface="Ramabhadra"/>
                        <a:cs typeface="Ramabhadra"/>
                        <a:sym typeface="Ramabhadra"/>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hMerge="1"/>
                <a:tc>
                  <a:txBody>
                    <a:bodyPr/>
                    <a:lstStyle/>
                    <a:p>
                      <a:pPr indent="0" lvl="0" marL="0" rtl="0" algn="l">
                        <a:spcBef>
                          <a:spcPts val="0"/>
                        </a:spcBef>
                        <a:spcAft>
                          <a:spcPts val="0"/>
                        </a:spcAft>
                        <a:buNone/>
                      </a:pPr>
                      <a:r>
                        <a:rPr lang="en" sz="1200">
                          <a:solidFill>
                            <a:schemeClr val="dk1"/>
                          </a:solidFill>
                          <a:latin typeface="Ramabhadra"/>
                          <a:ea typeface="Ramabhadra"/>
                          <a:cs typeface="Ramabhadra"/>
                          <a:sym typeface="Ramabhadra"/>
                        </a:rPr>
                        <a:t>Customer relationships</a:t>
                      </a:r>
                      <a:endParaRPr sz="1200">
                        <a:solidFill>
                          <a:schemeClr val="dk1"/>
                        </a:solidFill>
                        <a:latin typeface="Ramabhadra"/>
                        <a:ea typeface="Ramabhadra"/>
                        <a:cs typeface="Ramabhadra"/>
                        <a:sym typeface="Ramabhadra"/>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Ramabhadra"/>
                          <a:ea typeface="Ramabhadra"/>
                          <a:cs typeface="Ramabhadra"/>
                          <a:sym typeface="Ramabhadra"/>
                        </a:rPr>
                        <a:t>Customer segments</a:t>
                      </a:r>
                      <a:endParaRPr sz="1200">
                        <a:solidFill>
                          <a:schemeClr val="dk1"/>
                        </a:solidFill>
                        <a:latin typeface="Ramabhadra"/>
                        <a:ea typeface="Ramabhadra"/>
                        <a:cs typeface="Ramabhadra"/>
                        <a:sym typeface="Ramabhadra"/>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648475">
                <a:tc rowSpan="3">
                  <a:txBody>
                    <a:bodyPr/>
                    <a:lstStyle/>
                    <a:p>
                      <a:pPr indent="0" lvl="0" marL="0" rtl="0" algn="l">
                        <a:spcBef>
                          <a:spcPts val="0"/>
                        </a:spcBef>
                        <a:spcAft>
                          <a:spcPts val="0"/>
                        </a:spcAft>
                        <a:buNone/>
                      </a:pPr>
                      <a:r>
                        <a:rPr lang="en" sz="1000">
                          <a:solidFill>
                            <a:schemeClr val="dk1"/>
                          </a:solidFill>
                          <a:latin typeface="Source Sans 3"/>
                          <a:ea typeface="Source Sans 3"/>
                          <a:cs typeface="Source Sans 3"/>
                          <a:sym typeface="Source Sans 3"/>
                        </a:rPr>
                        <a:t>Identify important partners for your business</a:t>
                      </a:r>
                      <a:endParaRPr sz="1000">
                        <a:solidFill>
                          <a:schemeClr val="dk1"/>
                        </a:solidFill>
                        <a:latin typeface="Source Sans 3"/>
                        <a:ea typeface="Source Sans 3"/>
                        <a:cs typeface="Source Sans 3"/>
                        <a:sym typeface="Source Sans 3"/>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Source Sans 3"/>
                          <a:ea typeface="Source Sans 3"/>
                          <a:cs typeface="Source Sans 3"/>
                          <a:sym typeface="Source Sans 3"/>
                        </a:rPr>
                        <a:t>Identify key activities that create value for customers </a:t>
                      </a:r>
                      <a:endParaRPr sz="1000">
                        <a:solidFill>
                          <a:schemeClr val="dk1"/>
                        </a:solidFill>
                        <a:latin typeface="Source Sans 3"/>
                        <a:ea typeface="Source Sans 3"/>
                        <a:cs typeface="Source Sans 3"/>
                        <a:sym typeface="Source Sans 3"/>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gridSpan="2" rowSpan="3">
                  <a:txBody>
                    <a:bodyPr/>
                    <a:lstStyle/>
                    <a:p>
                      <a:pPr indent="0" lvl="0" marL="0" rtl="0" algn="l">
                        <a:spcBef>
                          <a:spcPts val="0"/>
                        </a:spcBef>
                        <a:spcAft>
                          <a:spcPts val="0"/>
                        </a:spcAft>
                        <a:buNone/>
                      </a:pPr>
                      <a:r>
                        <a:rPr lang="en" sz="1000">
                          <a:solidFill>
                            <a:schemeClr val="dk1"/>
                          </a:solidFill>
                          <a:latin typeface="Source Sans 3"/>
                          <a:ea typeface="Source Sans 3"/>
                          <a:cs typeface="Source Sans 3"/>
                          <a:sym typeface="Source Sans 3"/>
                        </a:rPr>
                        <a:t>Define what sets your business apart from competitors</a:t>
                      </a:r>
                      <a:endParaRPr sz="1000">
                        <a:solidFill>
                          <a:schemeClr val="dk1"/>
                        </a:solidFill>
                        <a:latin typeface="Source Sans 3"/>
                        <a:ea typeface="Source Sans 3"/>
                        <a:cs typeface="Source Sans 3"/>
                        <a:sym typeface="Source Sans 3"/>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rowSpan="3" hMerge="1"/>
                <a:tc>
                  <a:txBody>
                    <a:bodyPr/>
                    <a:lstStyle/>
                    <a:p>
                      <a:pPr indent="0" lvl="0" marL="0" rtl="0" algn="l">
                        <a:spcBef>
                          <a:spcPts val="0"/>
                        </a:spcBef>
                        <a:spcAft>
                          <a:spcPts val="0"/>
                        </a:spcAft>
                        <a:buNone/>
                      </a:pPr>
                      <a:r>
                        <a:rPr lang="en" sz="1000">
                          <a:solidFill>
                            <a:schemeClr val="dk1"/>
                          </a:solidFill>
                          <a:latin typeface="Source Sans 3"/>
                          <a:ea typeface="Source Sans 3"/>
                          <a:cs typeface="Source Sans 3"/>
                          <a:sym typeface="Source Sans 3"/>
                        </a:rPr>
                        <a:t>Determine how you will interact with customers</a:t>
                      </a:r>
                      <a:endParaRPr sz="1000">
                        <a:solidFill>
                          <a:schemeClr val="dk1"/>
                        </a:solidFill>
                        <a:latin typeface="Source Sans 3"/>
                        <a:ea typeface="Source Sans 3"/>
                        <a:cs typeface="Source Sans 3"/>
                        <a:sym typeface="Source Sans 3"/>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rowSpan="3">
                  <a:txBody>
                    <a:bodyPr/>
                    <a:lstStyle/>
                    <a:p>
                      <a:pPr indent="0" lvl="0" marL="0" rtl="0" algn="l">
                        <a:spcBef>
                          <a:spcPts val="0"/>
                        </a:spcBef>
                        <a:spcAft>
                          <a:spcPts val="0"/>
                        </a:spcAft>
                        <a:buNone/>
                      </a:pPr>
                      <a:r>
                        <a:rPr lang="en" sz="1000">
                          <a:solidFill>
                            <a:schemeClr val="dk1"/>
                          </a:solidFill>
                          <a:latin typeface="Source Sans 3"/>
                          <a:ea typeface="Source Sans 3"/>
                          <a:cs typeface="Source Sans 3"/>
                          <a:sym typeface="Source Sans 3"/>
                        </a:rPr>
                        <a:t>Define specific target customer groups</a:t>
                      </a:r>
                      <a:endParaRPr sz="1000">
                        <a:solidFill>
                          <a:schemeClr val="dk1"/>
                        </a:solidFill>
                        <a:latin typeface="Source Sans 3"/>
                        <a:ea typeface="Source Sans 3"/>
                        <a:cs typeface="Source Sans 3"/>
                        <a:sym typeface="Source Sans 3"/>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96200">
                <a:tc vMerge="1"/>
                <a:tc>
                  <a:txBody>
                    <a:bodyPr/>
                    <a:lstStyle/>
                    <a:p>
                      <a:pPr indent="0" lvl="0" marL="0" rtl="0" algn="l">
                        <a:spcBef>
                          <a:spcPts val="0"/>
                        </a:spcBef>
                        <a:spcAft>
                          <a:spcPts val="0"/>
                        </a:spcAft>
                        <a:buNone/>
                      </a:pPr>
                      <a:r>
                        <a:rPr lang="en" sz="1200">
                          <a:solidFill>
                            <a:schemeClr val="dk1"/>
                          </a:solidFill>
                          <a:latin typeface="Ramabhadra"/>
                          <a:ea typeface="Ramabhadra"/>
                          <a:cs typeface="Ramabhadra"/>
                          <a:sym typeface="Ramabhadra"/>
                        </a:rPr>
                        <a:t>Key resources</a:t>
                      </a:r>
                      <a:endParaRPr sz="1200">
                        <a:solidFill>
                          <a:schemeClr val="dk1"/>
                        </a:solidFill>
                        <a:latin typeface="Ramabhadra"/>
                        <a:ea typeface="Ramabhadra"/>
                        <a:cs typeface="Ramabhadra"/>
                        <a:sym typeface="Ramabhadra"/>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gridSpan="2" vMerge="1"/>
                <a:tc hMerge="1" vMerge="1"/>
                <a:tc>
                  <a:txBody>
                    <a:bodyPr/>
                    <a:lstStyle/>
                    <a:p>
                      <a:pPr indent="0" lvl="0" marL="0" rtl="0" algn="l">
                        <a:spcBef>
                          <a:spcPts val="0"/>
                        </a:spcBef>
                        <a:spcAft>
                          <a:spcPts val="0"/>
                        </a:spcAft>
                        <a:buNone/>
                      </a:pPr>
                      <a:r>
                        <a:rPr lang="en" sz="1200">
                          <a:solidFill>
                            <a:schemeClr val="dk1"/>
                          </a:solidFill>
                          <a:latin typeface="Ramabhadra"/>
                          <a:ea typeface="Ramabhadra"/>
                          <a:cs typeface="Ramabhadra"/>
                          <a:sym typeface="Ramabhadra"/>
                        </a:rPr>
                        <a:t>Channels</a:t>
                      </a:r>
                      <a:endParaRPr sz="1200">
                        <a:solidFill>
                          <a:schemeClr val="dk1"/>
                        </a:solidFill>
                        <a:latin typeface="Ramabhadra"/>
                        <a:ea typeface="Ramabhadra"/>
                        <a:cs typeface="Ramabhadra"/>
                        <a:sym typeface="Ramabhadra"/>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vMerge="1"/>
              </a:tr>
              <a:tr h="648475">
                <a:tc vMerge="1"/>
                <a:tc>
                  <a:txBody>
                    <a:bodyPr/>
                    <a:lstStyle/>
                    <a:p>
                      <a:pPr indent="0" lvl="0" marL="0" rtl="0" algn="l">
                        <a:spcBef>
                          <a:spcPts val="0"/>
                        </a:spcBef>
                        <a:spcAft>
                          <a:spcPts val="0"/>
                        </a:spcAft>
                        <a:buNone/>
                      </a:pPr>
                      <a:r>
                        <a:rPr lang="en" sz="1000">
                          <a:solidFill>
                            <a:schemeClr val="dk1"/>
                          </a:solidFill>
                          <a:latin typeface="Source Sans 3"/>
                          <a:ea typeface="Source Sans 3"/>
                          <a:cs typeface="Source Sans 3"/>
                          <a:sym typeface="Source Sans 3"/>
                        </a:rPr>
                        <a:t>Identify important resources needed for your business</a:t>
                      </a:r>
                      <a:endParaRPr sz="1000">
                        <a:solidFill>
                          <a:schemeClr val="dk1"/>
                        </a:solidFill>
                        <a:latin typeface="Source Sans 3"/>
                        <a:ea typeface="Source Sans 3"/>
                        <a:cs typeface="Source Sans 3"/>
                        <a:sym typeface="Source Sans 3"/>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gridSpan="2" vMerge="1"/>
                <a:tc hMerge="1" vMerge="1"/>
                <a:tc>
                  <a:txBody>
                    <a:bodyPr/>
                    <a:lstStyle/>
                    <a:p>
                      <a:pPr indent="0" lvl="0" marL="0" rtl="0" algn="l">
                        <a:spcBef>
                          <a:spcPts val="0"/>
                        </a:spcBef>
                        <a:spcAft>
                          <a:spcPts val="0"/>
                        </a:spcAft>
                        <a:buNone/>
                      </a:pPr>
                      <a:r>
                        <a:rPr lang="en" sz="1000">
                          <a:solidFill>
                            <a:schemeClr val="dk1"/>
                          </a:solidFill>
                          <a:latin typeface="Source Sans 3"/>
                          <a:ea typeface="Source Sans 3"/>
                          <a:cs typeface="Source Sans 3"/>
                          <a:sym typeface="Source Sans 3"/>
                        </a:rPr>
                        <a:t>Determine how you will reach and engage with customers</a:t>
                      </a:r>
                      <a:endParaRPr sz="1000">
                        <a:solidFill>
                          <a:schemeClr val="dk1"/>
                        </a:solidFill>
                        <a:latin typeface="Source Sans 3"/>
                        <a:ea typeface="Source Sans 3"/>
                        <a:cs typeface="Source Sans 3"/>
                        <a:sym typeface="Source Sans 3"/>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vMerge="1"/>
              </a:tr>
              <a:tr h="396200">
                <a:tc gridSpan="3">
                  <a:txBody>
                    <a:bodyPr/>
                    <a:lstStyle/>
                    <a:p>
                      <a:pPr indent="0" lvl="0" marL="0" rtl="0" algn="l">
                        <a:spcBef>
                          <a:spcPts val="0"/>
                        </a:spcBef>
                        <a:spcAft>
                          <a:spcPts val="0"/>
                        </a:spcAft>
                        <a:buNone/>
                      </a:pPr>
                      <a:r>
                        <a:rPr lang="en" sz="1200">
                          <a:solidFill>
                            <a:schemeClr val="dk1"/>
                          </a:solidFill>
                          <a:latin typeface="Ramabhadra"/>
                          <a:ea typeface="Ramabhadra"/>
                          <a:cs typeface="Ramabhadra"/>
                          <a:sym typeface="Ramabhadra"/>
                        </a:rPr>
                        <a:t>Cost structure</a:t>
                      </a:r>
                      <a:endParaRPr sz="1200">
                        <a:solidFill>
                          <a:schemeClr val="dk1"/>
                        </a:solidFill>
                        <a:latin typeface="Ramabhadra"/>
                        <a:ea typeface="Ramabhadra"/>
                        <a:cs typeface="Ramabhadra"/>
                        <a:sym typeface="Ramabhadra"/>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hMerge="1"/>
                <a:tc hMerge="1"/>
                <a:tc gridSpan="3">
                  <a:txBody>
                    <a:bodyPr/>
                    <a:lstStyle/>
                    <a:p>
                      <a:pPr indent="0" lvl="0" marL="0" rtl="0" algn="l">
                        <a:spcBef>
                          <a:spcPts val="0"/>
                        </a:spcBef>
                        <a:spcAft>
                          <a:spcPts val="0"/>
                        </a:spcAft>
                        <a:buNone/>
                      </a:pPr>
                      <a:r>
                        <a:rPr lang="en" sz="1200">
                          <a:solidFill>
                            <a:schemeClr val="dk1"/>
                          </a:solidFill>
                          <a:latin typeface="Ramabhadra"/>
                          <a:ea typeface="Ramabhadra"/>
                          <a:cs typeface="Ramabhadra"/>
                          <a:sym typeface="Ramabhadra"/>
                        </a:rPr>
                        <a:t>Revenue streams</a:t>
                      </a:r>
                      <a:endParaRPr sz="1200">
                        <a:solidFill>
                          <a:schemeClr val="dk1"/>
                        </a:solidFill>
                        <a:latin typeface="Ramabhadra"/>
                        <a:ea typeface="Ramabhadra"/>
                        <a:cs typeface="Ramabhadra"/>
                        <a:sym typeface="Ramabhadra"/>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hMerge="1"/>
                <a:tc hMerge="1"/>
              </a:tr>
              <a:tr h="648475">
                <a:tc gridSpan="3">
                  <a:txBody>
                    <a:bodyPr/>
                    <a:lstStyle/>
                    <a:p>
                      <a:pPr indent="0" lvl="0" marL="0" rtl="0" algn="l">
                        <a:spcBef>
                          <a:spcPts val="0"/>
                        </a:spcBef>
                        <a:spcAft>
                          <a:spcPts val="0"/>
                        </a:spcAft>
                        <a:buNone/>
                      </a:pPr>
                      <a:r>
                        <a:rPr lang="en" sz="1000">
                          <a:solidFill>
                            <a:schemeClr val="dk1"/>
                          </a:solidFill>
                          <a:latin typeface="Source Sans 3"/>
                          <a:ea typeface="Source Sans 3"/>
                          <a:cs typeface="Source Sans 3"/>
                          <a:sym typeface="Source Sans 3"/>
                        </a:rPr>
                        <a:t>Identify fixed and variable costs associated with the business</a:t>
                      </a:r>
                      <a:endParaRPr sz="1000">
                        <a:solidFill>
                          <a:schemeClr val="dk1"/>
                        </a:solidFill>
                        <a:latin typeface="Source Sans 3"/>
                        <a:ea typeface="Source Sans 3"/>
                        <a:cs typeface="Source Sans 3"/>
                        <a:sym typeface="Source Sans 3"/>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hMerge="1"/>
                <a:tc hMerge="1"/>
                <a:tc gridSpan="3">
                  <a:txBody>
                    <a:bodyPr/>
                    <a:lstStyle/>
                    <a:p>
                      <a:pPr indent="0" lvl="0" marL="0" rtl="0" algn="l">
                        <a:spcBef>
                          <a:spcPts val="0"/>
                        </a:spcBef>
                        <a:spcAft>
                          <a:spcPts val="0"/>
                        </a:spcAft>
                        <a:buNone/>
                      </a:pPr>
                      <a:r>
                        <a:rPr lang="en" sz="1000">
                          <a:solidFill>
                            <a:schemeClr val="dk1"/>
                          </a:solidFill>
                          <a:latin typeface="Source Sans 3"/>
                          <a:ea typeface="Source Sans 3"/>
                          <a:cs typeface="Source Sans 3"/>
                          <a:sym typeface="Source Sans 3"/>
                        </a:rPr>
                        <a:t>Define sources of revenue for your business</a:t>
                      </a:r>
                      <a:endParaRPr sz="1000">
                        <a:solidFill>
                          <a:schemeClr val="dk1"/>
                        </a:solidFill>
                        <a:latin typeface="Source Sans 3"/>
                        <a:ea typeface="Source Sans 3"/>
                        <a:cs typeface="Source Sans 3"/>
                        <a:sym typeface="Source Sans 3"/>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hMerge="1"/>
                <a:tc hMerge="1"/>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7" name="Shape 487"/>
        <p:cNvGrpSpPr/>
        <p:nvPr/>
      </p:nvGrpSpPr>
      <p:grpSpPr>
        <a:xfrm>
          <a:off x="0" y="0"/>
          <a:ext cx="0" cy="0"/>
          <a:chOff x="0" y="0"/>
          <a:chExt cx="0" cy="0"/>
        </a:xfrm>
      </p:grpSpPr>
      <p:sp>
        <p:nvSpPr>
          <p:cNvPr id="488" name="Google Shape;488;p4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My business strategy</a:t>
            </a:r>
            <a:endParaRPr/>
          </a:p>
        </p:txBody>
      </p:sp>
      <p:sp>
        <p:nvSpPr>
          <p:cNvPr id="489" name="Google Shape;489;p43"/>
          <p:cNvSpPr/>
          <p:nvPr/>
        </p:nvSpPr>
        <p:spPr>
          <a:xfrm>
            <a:off x="1940700" y="1687825"/>
            <a:ext cx="5262600" cy="2248200"/>
          </a:xfrm>
          <a:prstGeom prst="mathPlus">
            <a:avLst>
              <a:gd fmla="val 0" name="adj1"/>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0000"/>
              </a:solidFill>
            </a:endParaRPr>
          </a:p>
        </p:txBody>
      </p:sp>
      <p:sp>
        <p:nvSpPr>
          <p:cNvPr id="490" name="Google Shape;490;p43"/>
          <p:cNvSpPr txBox="1"/>
          <p:nvPr/>
        </p:nvSpPr>
        <p:spPr>
          <a:xfrm>
            <a:off x="720000" y="2642575"/>
            <a:ext cx="2020800" cy="33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Source Sans 3"/>
                <a:ea typeface="Source Sans 3"/>
                <a:cs typeface="Source Sans 3"/>
                <a:sym typeface="Source Sans 3"/>
              </a:rPr>
              <a:t>High competitive strength</a:t>
            </a:r>
            <a:endParaRPr sz="1000">
              <a:solidFill>
                <a:schemeClr val="dk1"/>
              </a:solidFill>
              <a:latin typeface="Source Sans 3"/>
              <a:ea typeface="Source Sans 3"/>
              <a:cs typeface="Source Sans 3"/>
              <a:sym typeface="Source Sans 3"/>
            </a:endParaRPr>
          </a:p>
        </p:txBody>
      </p:sp>
      <p:sp>
        <p:nvSpPr>
          <p:cNvPr id="491" name="Google Shape;491;p43"/>
          <p:cNvSpPr txBox="1"/>
          <p:nvPr/>
        </p:nvSpPr>
        <p:spPr>
          <a:xfrm>
            <a:off x="6403200" y="2642725"/>
            <a:ext cx="2020800" cy="338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chemeClr val="dk1"/>
                </a:solidFill>
                <a:latin typeface="Source Sans 3"/>
                <a:ea typeface="Source Sans 3"/>
                <a:cs typeface="Source Sans 3"/>
                <a:sym typeface="Source Sans 3"/>
              </a:rPr>
              <a:t>Low competitive strength</a:t>
            </a:r>
            <a:endParaRPr sz="1000">
              <a:solidFill>
                <a:schemeClr val="dk1"/>
              </a:solidFill>
              <a:latin typeface="Source Sans 3"/>
              <a:ea typeface="Source Sans 3"/>
              <a:cs typeface="Source Sans 3"/>
              <a:sym typeface="Source Sans 3"/>
            </a:endParaRPr>
          </a:p>
        </p:txBody>
      </p:sp>
      <p:sp>
        <p:nvSpPr>
          <p:cNvPr id="492" name="Google Shape;492;p43"/>
          <p:cNvSpPr txBox="1"/>
          <p:nvPr/>
        </p:nvSpPr>
        <p:spPr>
          <a:xfrm>
            <a:off x="3562200" y="4071125"/>
            <a:ext cx="2019600" cy="338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Source Sans 3"/>
                <a:ea typeface="Source Sans 3"/>
                <a:cs typeface="Source Sans 3"/>
                <a:sym typeface="Source Sans 3"/>
              </a:rPr>
              <a:t>Unattractive business model</a:t>
            </a:r>
            <a:endParaRPr sz="1000">
              <a:solidFill>
                <a:schemeClr val="dk1"/>
              </a:solidFill>
              <a:latin typeface="Source Sans 3"/>
              <a:ea typeface="Source Sans 3"/>
              <a:cs typeface="Source Sans 3"/>
              <a:sym typeface="Source Sans 3"/>
            </a:endParaRPr>
          </a:p>
        </p:txBody>
      </p:sp>
      <p:sp>
        <p:nvSpPr>
          <p:cNvPr id="493" name="Google Shape;493;p43"/>
          <p:cNvSpPr/>
          <p:nvPr/>
        </p:nvSpPr>
        <p:spPr>
          <a:xfrm>
            <a:off x="2392796" y="3123125"/>
            <a:ext cx="2103000" cy="795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rgbClr val="000000"/>
                </a:solidFill>
                <a:latin typeface="Ramabhadra"/>
                <a:ea typeface="Ramabhadra"/>
                <a:cs typeface="Ramabhadra"/>
                <a:sym typeface="Ramabhadra"/>
              </a:rPr>
              <a:t>Maintenance and protection strategy</a:t>
            </a:r>
            <a:endParaRPr sz="1200">
              <a:solidFill>
                <a:srgbClr val="000000"/>
              </a:solidFill>
              <a:latin typeface="Ramabhadra"/>
              <a:ea typeface="Ramabhadra"/>
              <a:cs typeface="Ramabhadra"/>
              <a:sym typeface="Ramabhadra"/>
            </a:endParaRPr>
          </a:p>
        </p:txBody>
      </p:sp>
      <p:sp>
        <p:nvSpPr>
          <p:cNvPr id="494" name="Google Shape;494;p43"/>
          <p:cNvSpPr/>
          <p:nvPr/>
        </p:nvSpPr>
        <p:spPr>
          <a:xfrm>
            <a:off x="4648204" y="3123125"/>
            <a:ext cx="2103000" cy="795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rgbClr val="000000"/>
                </a:solidFill>
                <a:latin typeface="Ramabhadra"/>
                <a:ea typeface="Ramabhadra"/>
                <a:cs typeface="Ramabhadra"/>
                <a:sym typeface="Ramabhadra"/>
              </a:rPr>
              <a:t>Reduction or elimination strategy</a:t>
            </a:r>
            <a:endParaRPr sz="1200">
              <a:solidFill>
                <a:srgbClr val="000000"/>
              </a:solidFill>
              <a:latin typeface="Ramabhadra"/>
              <a:ea typeface="Ramabhadra"/>
              <a:cs typeface="Ramabhadra"/>
              <a:sym typeface="Ramabhadra"/>
            </a:endParaRPr>
          </a:p>
        </p:txBody>
      </p:sp>
      <p:sp>
        <p:nvSpPr>
          <p:cNvPr id="495" name="Google Shape;495;p43"/>
          <p:cNvSpPr txBox="1"/>
          <p:nvPr/>
        </p:nvSpPr>
        <p:spPr>
          <a:xfrm>
            <a:off x="3561600" y="1212125"/>
            <a:ext cx="2020800" cy="338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Source Sans 3"/>
                <a:ea typeface="Source Sans 3"/>
                <a:cs typeface="Source Sans 3"/>
                <a:sym typeface="Source Sans 3"/>
              </a:rPr>
              <a:t>Attractive business model</a:t>
            </a:r>
            <a:endParaRPr sz="1000">
              <a:solidFill>
                <a:schemeClr val="dk1"/>
              </a:solidFill>
              <a:latin typeface="Source Sans 3"/>
              <a:ea typeface="Source Sans 3"/>
              <a:cs typeface="Source Sans 3"/>
              <a:sym typeface="Source Sans 3"/>
            </a:endParaRPr>
          </a:p>
        </p:txBody>
      </p:sp>
      <p:sp>
        <p:nvSpPr>
          <p:cNvPr id="496" name="Google Shape;496;p43"/>
          <p:cNvSpPr/>
          <p:nvPr/>
        </p:nvSpPr>
        <p:spPr>
          <a:xfrm>
            <a:off x="2392800" y="1703225"/>
            <a:ext cx="2103000" cy="795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000000"/>
                </a:solidFill>
                <a:latin typeface="Ramabhadra"/>
                <a:ea typeface="Ramabhadra"/>
                <a:cs typeface="Ramabhadra"/>
                <a:sym typeface="Ramabhadra"/>
              </a:rPr>
              <a:t>Growth and expansion </a:t>
            </a:r>
            <a:r>
              <a:rPr lang="en" sz="1800">
                <a:solidFill>
                  <a:srgbClr val="000000"/>
                </a:solidFill>
                <a:latin typeface="Ramabhadra"/>
                <a:ea typeface="Ramabhadra"/>
                <a:cs typeface="Ramabhadra"/>
                <a:sym typeface="Ramabhadra"/>
              </a:rPr>
              <a:t>strategy</a:t>
            </a:r>
            <a:endParaRPr sz="1800">
              <a:solidFill>
                <a:srgbClr val="000000"/>
              </a:solidFill>
              <a:latin typeface="Ramabhadra"/>
              <a:ea typeface="Ramabhadra"/>
              <a:cs typeface="Ramabhadra"/>
              <a:sym typeface="Ramabhadra"/>
            </a:endParaRPr>
          </a:p>
        </p:txBody>
      </p:sp>
      <p:sp>
        <p:nvSpPr>
          <p:cNvPr id="497" name="Google Shape;497;p43"/>
          <p:cNvSpPr/>
          <p:nvPr/>
        </p:nvSpPr>
        <p:spPr>
          <a:xfrm>
            <a:off x="4648200" y="1703375"/>
            <a:ext cx="2103000" cy="795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rgbClr val="000000"/>
                </a:solidFill>
                <a:latin typeface="Ramabhadra"/>
                <a:ea typeface="Ramabhadra"/>
                <a:cs typeface="Ramabhadra"/>
                <a:sym typeface="Ramabhadra"/>
              </a:rPr>
              <a:t>Reorientation or abandonment strategy</a:t>
            </a:r>
            <a:endParaRPr sz="1200">
              <a:solidFill>
                <a:srgbClr val="000000"/>
              </a:solidFill>
              <a:latin typeface="Ramabhadra"/>
              <a:ea typeface="Ramabhadra"/>
              <a:cs typeface="Ramabhadra"/>
              <a:sym typeface="Ramabhadra"/>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1" name="Shape 501"/>
        <p:cNvGrpSpPr/>
        <p:nvPr/>
      </p:nvGrpSpPr>
      <p:grpSpPr>
        <a:xfrm>
          <a:off x="0" y="0"/>
          <a:ext cx="0" cy="0"/>
          <a:chOff x="0" y="0"/>
          <a:chExt cx="0" cy="0"/>
        </a:xfrm>
      </p:grpSpPr>
      <p:sp>
        <p:nvSpPr>
          <p:cNvPr id="502" name="Google Shape;502;p44"/>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Target infographics</a:t>
            </a:r>
            <a:endParaRPr/>
          </a:p>
        </p:txBody>
      </p:sp>
      <p:sp>
        <p:nvSpPr>
          <p:cNvPr id="503" name="Google Shape;503;p44"/>
          <p:cNvSpPr txBox="1"/>
          <p:nvPr/>
        </p:nvSpPr>
        <p:spPr>
          <a:xfrm>
            <a:off x="981900" y="4435100"/>
            <a:ext cx="7180200" cy="21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Source Sans 3"/>
                <a:ea typeface="Source Sans 3"/>
                <a:cs typeface="Source Sans 3"/>
                <a:sym typeface="Source Sans 3"/>
              </a:rPr>
              <a:t>Follow the link in the map to modify its data and then paste the new one here. </a:t>
            </a:r>
            <a:r>
              <a:rPr b="1" lang="en" sz="1000" u="sng">
                <a:solidFill>
                  <a:schemeClr val="dk1"/>
                </a:solidFill>
                <a:latin typeface="Source Sans 3"/>
                <a:ea typeface="Source Sans 3"/>
                <a:cs typeface="Source Sans 3"/>
                <a:sym typeface="Source Sans 3"/>
                <a:hlinkClick r:id="rId3">
                  <a:extLst>
                    <a:ext uri="{A12FA001-AC4F-418D-AE19-62706E023703}">
                      <ahyp:hlinkClr val="tx"/>
                    </a:ext>
                  </a:extLst>
                </a:hlinkClick>
              </a:rPr>
              <a:t>For more info, click here</a:t>
            </a:r>
            <a:endParaRPr b="1" sz="1000" u="sng">
              <a:solidFill>
                <a:schemeClr val="dk1"/>
              </a:solidFill>
              <a:latin typeface="Source Sans 3"/>
              <a:ea typeface="Source Sans 3"/>
              <a:cs typeface="Source Sans 3"/>
              <a:sym typeface="Source Sans 3"/>
            </a:endParaRPr>
          </a:p>
        </p:txBody>
      </p:sp>
      <p:sp>
        <p:nvSpPr>
          <p:cNvPr id="504" name="Google Shape;504;p44"/>
          <p:cNvSpPr txBox="1"/>
          <p:nvPr/>
        </p:nvSpPr>
        <p:spPr>
          <a:xfrm>
            <a:off x="5878656" y="1212804"/>
            <a:ext cx="2537100" cy="461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Ramabhadra"/>
                <a:ea typeface="Ramabhadra"/>
                <a:cs typeface="Ramabhadra"/>
                <a:sym typeface="Ramabhadra"/>
              </a:rPr>
              <a:t>Behavior</a:t>
            </a:r>
            <a:endParaRPr sz="1800">
              <a:solidFill>
                <a:schemeClr val="dk1"/>
              </a:solidFill>
              <a:latin typeface="Ramabhadra"/>
              <a:ea typeface="Ramabhadra"/>
              <a:cs typeface="Ramabhadra"/>
              <a:sym typeface="Ramabhadra"/>
            </a:endParaRPr>
          </a:p>
        </p:txBody>
      </p:sp>
      <p:sp>
        <p:nvSpPr>
          <p:cNvPr id="505" name="Google Shape;505;p44"/>
          <p:cNvSpPr txBox="1"/>
          <p:nvPr/>
        </p:nvSpPr>
        <p:spPr>
          <a:xfrm>
            <a:off x="5878650" y="1598324"/>
            <a:ext cx="2537100" cy="26418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chemeClr val="dk1"/>
              </a:buClr>
              <a:buSzPts val="1200"/>
              <a:buFont typeface="Source Sans 3"/>
              <a:buChar char="■"/>
            </a:pPr>
            <a:r>
              <a:rPr lang="en" sz="1200">
                <a:solidFill>
                  <a:schemeClr val="dk1"/>
                </a:solidFill>
                <a:latin typeface="Source Sans 3"/>
                <a:ea typeface="Source Sans 3"/>
                <a:cs typeface="Source Sans 3"/>
                <a:sym typeface="Source Sans 3"/>
              </a:rPr>
              <a:t>They may be interested in personal and professional development, as they are both employees and students</a:t>
            </a:r>
            <a:endParaRPr sz="1200">
              <a:solidFill>
                <a:schemeClr val="dk1"/>
              </a:solidFill>
              <a:latin typeface="Source Sans 3"/>
              <a:ea typeface="Source Sans 3"/>
              <a:cs typeface="Source Sans 3"/>
              <a:sym typeface="Source Sans 3"/>
            </a:endParaRPr>
          </a:p>
          <a:p>
            <a:pPr indent="-304800" lvl="0" marL="457200" rtl="0" algn="l">
              <a:spcBef>
                <a:spcPts val="1000"/>
              </a:spcBef>
              <a:spcAft>
                <a:spcPts val="0"/>
              </a:spcAft>
              <a:buClr>
                <a:schemeClr val="dk1"/>
              </a:buClr>
              <a:buSzPts val="1200"/>
              <a:buFont typeface="Source Sans 3"/>
              <a:buChar char="■"/>
            </a:pPr>
            <a:r>
              <a:rPr lang="en" sz="1200">
                <a:solidFill>
                  <a:schemeClr val="dk1"/>
                </a:solidFill>
                <a:latin typeface="Source Sans 3"/>
                <a:ea typeface="Source Sans 3"/>
                <a:cs typeface="Source Sans 3"/>
                <a:sym typeface="Source Sans 3"/>
              </a:rPr>
              <a:t>They may be tech-savvy and use technology to streamline their work and personal life</a:t>
            </a:r>
            <a:endParaRPr sz="1200">
              <a:solidFill>
                <a:schemeClr val="dk1"/>
              </a:solidFill>
              <a:latin typeface="Source Sans 3"/>
              <a:ea typeface="Source Sans 3"/>
              <a:cs typeface="Source Sans 3"/>
              <a:sym typeface="Source Sans 3"/>
            </a:endParaRPr>
          </a:p>
          <a:p>
            <a:pPr indent="-304800" lvl="0" marL="457200" rtl="0" algn="l">
              <a:spcBef>
                <a:spcPts val="1000"/>
              </a:spcBef>
              <a:spcAft>
                <a:spcPts val="1000"/>
              </a:spcAft>
              <a:buClr>
                <a:schemeClr val="dk1"/>
              </a:buClr>
              <a:buSzPts val="1200"/>
              <a:buFont typeface="Source Sans 3"/>
              <a:buChar char="■"/>
            </a:pPr>
            <a:r>
              <a:rPr lang="en" sz="1200">
                <a:solidFill>
                  <a:schemeClr val="dk1"/>
                </a:solidFill>
                <a:latin typeface="Source Sans 3"/>
                <a:ea typeface="Source Sans 3"/>
                <a:cs typeface="Source Sans 3"/>
                <a:sym typeface="Source Sans 3"/>
              </a:rPr>
              <a:t>T</a:t>
            </a:r>
            <a:r>
              <a:rPr lang="en" sz="1200">
                <a:solidFill>
                  <a:schemeClr val="dk1"/>
                </a:solidFill>
                <a:latin typeface="Source Sans 3"/>
                <a:ea typeface="Source Sans 3"/>
                <a:cs typeface="Source Sans 3"/>
                <a:sym typeface="Source Sans 3"/>
              </a:rPr>
              <a:t>hey may be people who are in any family situation, </a:t>
            </a:r>
            <a:r>
              <a:rPr lang="en" sz="1200">
                <a:solidFill>
                  <a:schemeClr val="dk1"/>
                </a:solidFill>
                <a:latin typeface="Source Sans 3"/>
                <a:ea typeface="Source Sans 3"/>
                <a:cs typeface="Source Sans 3"/>
                <a:sym typeface="Source Sans 3"/>
              </a:rPr>
              <a:t>whether single or married, with children or not</a:t>
            </a:r>
            <a:endParaRPr sz="1200">
              <a:solidFill>
                <a:schemeClr val="dk1"/>
              </a:solidFill>
              <a:latin typeface="Source Sans 3"/>
              <a:ea typeface="Source Sans 3"/>
              <a:cs typeface="Source Sans 3"/>
              <a:sym typeface="Source Sans 3"/>
            </a:endParaRPr>
          </a:p>
        </p:txBody>
      </p:sp>
      <p:sp>
        <p:nvSpPr>
          <p:cNvPr id="506" name="Google Shape;506;p44"/>
          <p:cNvSpPr txBox="1"/>
          <p:nvPr/>
        </p:nvSpPr>
        <p:spPr>
          <a:xfrm>
            <a:off x="728244" y="1212804"/>
            <a:ext cx="2537100" cy="461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Ramabhadra"/>
                <a:ea typeface="Ramabhadra"/>
                <a:cs typeface="Ramabhadra"/>
                <a:sym typeface="Ramabhadra"/>
              </a:rPr>
              <a:t>Demographics</a:t>
            </a:r>
            <a:endParaRPr sz="1800">
              <a:solidFill>
                <a:schemeClr val="dk1"/>
              </a:solidFill>
              <a:latin typeface="Ramabhadra"/>
              <a:ea typeface="Ramabhadra"/>
              <a:cs typeface="Ramabhadra"/>
              <a:sym typeface="Ramabhadra"/>
            </a:endParaRPr>
          </a:p>
        </p:txBody>
      </p:sp>
      <p:sp>
        <p:nvSpPr>
          <p:cNvPr id="507" name="Google Shape;507;p44"/>
          <p:cNvSpPr txBox="1"/>
          <p:nvPr/>
        </p:nvSpPr>
        <p:spPr>
          <a:xfrm>
            <a:off x="728256" y="1598288"/>
            <a:ext cx="10983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Ramabhadra"/>
                <a:ea typeface="Ramabhadra"/>
                <a:cs typeface="Ramabhadra"/>
                <a:sym typeface="Ramabhadra"/>
              </a:rPr>
              <a:t>Age</a:t>
            </a:r>
            <a:endParaRPr sz="1200">
              <a:solidFill>
                <a:schemeClr val="dk1"/>
              </a:solidFill>
              <a:latin typeface="Ramabhadra"/>
              <a:ea typeface="Ramabhadra"/>
              <a:cs typeface="Ramabhadra"/>
              <a:sym typeface="Ramabhadra"/>
            </a:endParaRPr>
          </a:p>
        </p:txBody>
      </p:sp>
      <p:sp>
        <p:nvSpPr>
          <p:cNvPr id="508" name="Google Shape;508;p44"/>
          <p:cNvSpPr txBox="1"/>
          <p:nvPr/>
        </p:nvSpPr>
        <p:spPr>
          <a:xfrm>
            <a:off x="728256" y="2145844"/>
            <a:ext cx="10983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Ramabhadra"/>
                <a:ea typeface="Ramabhadra"/>
                <a:cs typeface="Ramabhadra"/>
                <a:sym typeface="Ramabhadra"/>
              </a:rPr>
              <a:t>Gender</a:t>
            </a:r>
            <a:endParaRPr sz="1200">
              <a:solidFill>
                <a:schemeClr val="dk1"/>
              </a:solidFill>
              <a:latin typeface="Ramabhadra"/>
              <a:ea typeface="Ramabhadra"/>
              <a:cs typeface="Ramabhadra"/>
              <a:sym typeface="Ramabhadra"/>
            </a:endParaRPr>
          </a:p>
        </p:txBody>
      </p:sp>
      <p:sp>
        <p:nvSpPr>
          <p:cNvPr id="509" name="Google Shape;509;p44"/>
          <p:cNvSpPr txBox="1"/>
          <p:nvPr/>
        </p:nvSpPr>
        <p:spPr>
          <a:xfrm>
            <a:off x="728256" y="2693400"/>
            <a:ext cx="10983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Ramabhadra"/>
                <a:ea typeface="Ramabhadra"/>
                <a:cs typeface="Ramabhadra"/>
                <a:sym typeface="Ramabhadra"/>
              </a:rPr>
              <a:t>Occupation</a:t>
            </a:r>
            <a:endParaRPr sz="1200">
              <a:solidFill>
                <a:schemeClr val="dk1"/>
              </a:solidFill>
              <a:latin typeface="Ramabhadra"/>
              <a:ea typeface="Ramabhadra"/>
              <a:cs typeface="Ramabhadra"/>
              <a:sym typeface="Ramabhadra"/>
            </a:endParaRPr>
          </a:p>
        </p:txBody>
      </p:sp>
      <p:sp>
        <p:nvSpPr>
          <p:cNvPr id="510" name="Google Shape;510;p44"/>
          <p:cNvSpPr txBox="1"/>
          <p:nvPr/>
        </p:nvSpPr>
        <p:spPr>
          <a:xfrm>
            <a:off x="728256" y="3240956"/>
            <a:ext cx="10983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Ramabhadra"/>
                <a:ea typeface="Ramabhadra"/>
                <a:cs typeface="Ramabhadra"/>
                <a:sym typeface="Ramabhadra"/>
              </a:rPr>
              <a:t>Family situation</a:t>
            </a:r>
            <a:endParaRPr sz="1200">
              <a:solidFill>
                <a:schemeClr val="dk1"/>
              </a:solidFill>
              <a:latin typeface="Ramabhadra"/>
              <a:ea typeface="Ramabhadra"/>
              <a:cs typeface="Ramabhadra"/>
              <a:sym typeface="Ramabhadra"/>
            </a:endParaRPr>
          </a:p>
        </p:txBody>
      </p:sp>
      <p:sp>
        <p:nvSpPr>
          <p:cNvPr id="511" name="Google Shape;511;p44"/>
          <p:cNvSpPr txBox="1"/>
          <p:nvPr/>
        </p:nvSpPr>
        <p:spPr>
          <a:xfrm>
            <a:off x="1826556" y="1598288"/>
            <a:ext cx="14388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Source Sans 3"/>
                <a:ea typeface="Source Sans 3"/>
                <a:cs typeface="Source Sans 3"/>
                <a:sym typeface="Source Sans 3"/>
              </a:rPr>
              <a:t>20</a:t>
            </a:r>
            <a:r>
              <a:rPr lang="en" sz="1200">
                <a:solidFill>
                  <a:schemeClr val="dk1"/>
                </a:solidFill>
                <a:latin typeface="Source Sans 3"/>
                <a:ea typeface="Source Sans 3"/>
                <a:cs typeface="Source Sans 3"/>
                <a:sym typeface="Source Sans 3"/>
              </a:rPr>
              <a:t>-60 years old</a:t>
            </a:r>
            <a:endParaRPr sz="1200">
              <a:solidFill>
                <a:schemeClr val="dk1"/>
              </a:solidFill>
              <a:latin typeface="Source Sans 3"/>
              <a:ea typeface="Source Sans 3"/>
              <a:cs typeface="Source Sans 3"/>
              <a:sym typeface="Source Sans 3"/>
            </a:endParaRPr>
          </a:p>
        </p:txBody>
      </p:sp>
      <p:sp>
        <p:nvSpPr>
          <p:cNvPr id="512" name="Google Shape;512;p44"/>
          <p:cNvSpPr txBox="1"/>
          <p:nvPr/>
        </p:nvSpPr>
        <p:spPr>
          <a:xfrm>
            <a:off x="1826556" y="2145844"/>
            <a:ext cx="14388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Source Sans 3"/>
                <a:ea typeface="Source Sans 3"/>
                <a:cs typeface="Source Sans 3"/>
                <a:sym typeface="Source Sans 3"/>
              </a:rPr>
              <a:t>Male and female</a:t>
            </a:r>
            <a:endParaRPr sz="1200">
              <a:solidFill>
                <a:schemeClr val="dk1"/>
              </a:solidFill>
              <a:latin typeface="Source Sans 3"/>
              <a:ea typeface="Source Sans 3"/>
              <a:cs typeface="Source Sans 3"/>
              <a:sym typeface="Source Sans 3"/>
            </a:endParaRPr>
          </a:p>
        </p:txBody>
      </p:sp>
      <p:sp>
        <p:nvSpPr>
          <p:cNvPr id="513" name="Google Shape;513;p44"/>
          <p:cNvSpPr txBox="1"/>
          <p:nvPr/>
        </p:nvSpPr>
        <p:spPr>
          <a:xfrm>
            <a:off x="1826556" y="2693400"/>
            <a:ext cx="14388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Source Sans 3"/>
                <a:ea typeface="Source Sans 3"/>
                <a:cs typeface="Source Sans 3"/>
                <a:sym typeface="Source Sans 3"/>
              </a:rPr>
              <a:t>Employees</a:t>
            </a:r>
            <a:endParaRPr sz="1200">
              <a:solidFill>
                <a:schemeClr val="dk1"/>
              </a:solidFill>
              <a:latin typeface="Source Sans 3"/>
              <a:ea typeface="Source Sans 3"/>
              <a:cs typeface="Source Sans 3"/>
              <a:sym typeface="Source Sans 3"/>
            </a:endParaRPr>
          </a:p>
          <a:p>
            <a:pPr indent="0" lvl="0" marL="0" rtl="0" algn="l">
              <a:spcBef>
                <a:spcPts val="0"/>
              </a:spcBef>
              <a:spcAft>
                <a:spcPts val="0"/>
              </a:spcAft>
              <a:buNone/>
            </a:pPr>
            <a:r>
              <a:rPr lang="en" sz="1200">
                <a:solidFill>
                  <a:schemeClr val="dk1"/>
                </a:solidFill>
                <a:latin typeface="Source Sans 3"/>
                <a:ea typeface="Source Sans 3"/>
                <a:cs typeface="Source Sans 3"/>
                <a:sym typeface="Source Sans 3"/>
              </a:rPr>
              <a:t>and students</a:t>
            </a:r>
            <a:endParaRPr sz="1200">
              <a:solidFill>
                <a:schemeClr val="dk1"/>
              </a:solidFill>
              <a:latin typeface="Source Sans 3"/>
              <a:ea typeface="Source Sans 3"/>
              <a:cs typeface="Source Sans 3"/>
              <a:sym typeface="Source Sans 3"/>
            </a:endParaRPr>
          </a:p>
        </p:txBody>
      </p:sp>
      <p:sp>
        <p:nvSpPr>
          <p:cNvPr id="514" name="Google Shape;514;p44"/>
          <p:cNvSpPr txBox="1"/>
          <p:nvPr/>
        </p:nvSpPr>
        <p:spPr>
          <a:xfrm>
            <a:off x="1826556" y="3240956"/>
            <a:ext cx="14388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Source Sans 3"/>
                <a:ea typeface="Source Sans 3"/>
                <a:cs typeface="Source Sans 3"/>
                <a:sym typeface="Source Sans 3"/>
              </a:rPr>
              <a:t>Single and married people</a:t>
            </a:r>
            <a:endParaRPr sz="1200">
              <a:solidFill>
                <a:schemeClr val="dk1"/>
              </a:solidFill>
              <a:latin typeface="Source Sans 3"/>
              <a:ea typeface="Source Sans 3"/>
              <a:cs typeface="Source Sans 3"/>
              <a:sym typeface="Source Sans 3"/>
            </a:endParaRPr>
          </a:p>
        </p:txBody>
      </p:sp>
      <p:sp>
        <p:nvSpPr>
          <p:cNvPr id="515" name="Google Shape;515;p44"/>
          <p:cNvSpPr txBox="1"/>
          <p:nvPr/>
        </p:nvSpPr>
        <p:spPr>
          <a:xfrm>
            <a:off x="728256" y="3788513"/>
            <a:ext cx="10983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Ramabhadra"/>
                <a:ea typeface="Ramabhadra"/>
                <a:cs typeface="Ramabhadra"/>
                <a:sym typeface="Ramabhadra"/>
              </a:rPr>
              <a:t>Income</a:t>
            </a:r>
            <a:endParaRPr sz="1200">
              <a:solidFill>
                <a:schemeClr val="dk1"/>
              </a:solidFill>
              <a:latin typeface="Ramabhadra"/>
              <a:ea typeface="Ramabhadra"/>
              <a:cs typeface="Ramabhadra"/>
              <a:sym typeface="Ramabhadra"/>
            </a:endParaRPr>
          </a:p>
        </p:txBody>
      </p:sp>
      <p:sp>
        <p:nvSpPr>
          <p:cNvPr id="516" name="Google Shape;516;p44"/>
          <p:cNvSpPr txBox="1"/>
          <p:nvPr/>
        </p:nvSpPr>
        <p:spPr>
          <a:xfrm>
            <a:off x="1826556" y="3788513"/>
            <a:ext cx="14388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Source Sans 3"/>
                <a:ea typeface="Source Sans 3"/>
                <a:cs typeface="Source Sans 3"/>
                <a:sym typeface="Source Sans 3"/>
              </a:rPr>
              <a:t>$70,000/year</a:t>
            </a:r>
            <a:endParaRPr sz="1200">
              <a:solidFill>
                <a:schemeClr val="dk1"/>
              </a:solidFill>
              <a:latin typeface="Source Sans 3"/>
              <a:ea typeface="Source Sans 3"/>
              <a:cs typeface="Source Sans 3"/>
              <a:sym typeface="Source Sans 3"/>
            </a:endParaRPr>
          </a:p>
        </p:txBody>
      </p:sp>
      <p:sp>
        <p:nvSpPr>
          <p:cNvPr id="517" name="Google Shape;517;p44"/>
          <p:cNvSpPr txBox="1"/>
          <p:nvPr/>
        </p:nvSpPr>
        <p:spPr>
          <a:xfrm>
            <a:off x="3306610" y="1212804"/>
            <a:ext cx="2537100" cy="461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Ramabhadra"/>
                <a:ea typeface="Ramabhadra"/>
                <a:cs typeface="Ramabhadra"/>
                <a:sym typeface="Ramabhadra"/>
              </a:rPr>
              <a:t>Locations</a:t>
            </a:r>
            <a:endParaRPr sz="1800">
              <a:solidFill>
                <a:schemeClr val="dk1"/>
              </a:solidFill>
              <a:latin typeface="Ramabhadra"/>
              <a:ea typeface="Ramabhadra"/>
              <a:cs typeface="Ramabhadra"/>
              <a:sym typeface="Ramabhadra"/>
            </a:endParaRPr>
          </a:p>
        </p:txBody>
      </p:sp>
      <p:sp>
        <p:nvSpPr>
          <p:cNvPr id="518" name="Google Shape;518;p44"/>
          <p:cNvSpPr txBox="1"/>
          <p:nvPr/>
        </p:nvSpPr>
        <p:spPr>
          <a:xfrm>
            <a:off x="3306607" y="3337025"/>
            <a:ext cx="10983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Ramabhadra"/>
                <a:ea typeface="Ramabhadra"/>
                <a:cs typeface="Ramabhadra"/>
                <a:sym typeface="Ramabhadra"/>
              </a:rPr>
              <a:t>Region</a:t>
            </a:r>
            <a:endParaRPr sz="1200">
              <a:solidFill>
                <a:schemeClr val="dk1"/>
              </a:solidFill>
              <a:latin typeface="Ramabhadra"/>
              <a:ea typeface="Ramabhadra"/>
              <a:cs typeface="Ramabhadra"/>
              <a:sym typeface="Ramabhadra"/>
            </a:endParaRPr>
          </a:p>
        </p:txBody>
      </p:sp>
      <p:sp>
        <p:nvSpPr>
          <p:cNvPr id="519" name="Google Shape;519;p44"/>
          <p:cNvSpPr txBox="1"/>
          <p:nvPr/>
        </p:nvSpPr>
        <p:spPr>
          <a:xfrm>
            <a:off x="4404907" y="3337025"/>
            <a:ext cx="14388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Source Sans 3"/>
                <a:ea typeface="Source Sans 3"/>
                <a:cs typeface="Source Sans 3"/>
                <a:sym typeface="Source Sans 3"/>
              </a:rPr>
              <a:t>Various</a:t>
            </a:r>
            <a:endParaRPr sz="1200">
              <a:solidFill>
                <a:schemeClr val="dk1"/>
              </a:solidFill>
              <a:latin typeface="Source Sans 3"/>
              <a:ea typeface="Source Sans 3"/>
              <a:cs typeface="Source Sans 3"/>
              <a:sym typeface="Source Sans 3"/>
            </a:endParaRPr>
          </a:p>
        </p:txBody>
      </p:sp>
      <p:sp>
        <p:nvSpPr>
          <p:cNvPr id="520" name="Google Shape;520;p44"/>
          <p:cNvSpPr txBox="1"/>
          <p:nvPr/>
        </p:nvSpPr>
        <p:spPr>
          <a:xfrm>
            <a:off x="3306607" y="3788513"/>
            <a:ext cx="10983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Ramabhadra"/>
                <a:ea typeface="Ramabhadra"/>
                <a:cs typeface="Ramabhadra"/>
                <a:sym typeface="Ramabhadra"/>
              </a:rPr>
              <a:t>Area</a:t>
            </a:r>
            <a:endParaRPr sz="1200">
              <a:solidFill>
                <a:schemeClr val="dk1"/>
              </a:solidFill>
              <a:latin typeface="Ramabhadra"/>
              <a:ea typeface="Ramabhadra"/>
              <a:cs typeface="Ramabhadra"/>
              <a:sym typeface="Ramabhadra"/>
            </a:endParaRPr>
          </a:p>
        </p:txBody>
      </p:sp>
      <p:sp>
        <p:nvSpPr>
          <p:cNvPr id="521" name="Google Shape;521;p44"/>
          <p:cNvSpPr txBox="1"/>
          <p:nvPr/>
        </p:nvSpPr>
        <p:spPr>
          <a:xfrm>
            <a:off x="4404907" y="3788513"/>
            <a:ext cx="14388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Source Sans 3"/>
                <a:ea typeface="Source Sans 3"/>
                <a:cs typeface="Source Sans 3"/>
                <a:sym typeface="Source Sans 3"/>
              </a:rPr>
              <a:t>Urban</a:t>
            </a:r>
            <a:endParaRPr sz="1200">
              <a:solidFill>
                <a:schemeClr val="dk1"/>
              </a:solidFill>
              <a:latin typeface="Source Sans 3"/>
              <a:ea typeface="Source Sans 3"/>
              <a:cs typeface="Source Sans 3"/>
              <a:sym typeface="Source Sans 3"/>
            </a:endParaRPr>
          </a:p>
        </p:txBody>
      </p:sp>
      <p:pic>
        <p:nvPicPr>
          <p:cNvPr id="522" name="Google Shape;522;p44" title="Gráfico">
            <a:hlinkClick r:id="rId4"/>
          </p:cNvPr>
          <p:cNvPicPr preferRelativeResize="0"/>
          <p:nvPr/>
        </p:nvPicPr>
        <p:blipFill>
          <a:blip r:embed="rId5">
            <a:alphaModFix/>
          </a:blip>
          <a:stretch>
            <a:fillRect/>
          </a:stretch>
        </p:blipFill>
        <p:spPr>
          <a:xfrm>
            <a:off x="3300303" y="1748157"/>
            <a:ext cx="2537098" cy="1515216"/>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6" name="Shape 526"/>
        <p:cNvGrpSpPr/>
        <p:nvPr/>
      </p:nvGrpSpPr>
      <p:grpSpPr>
        <a:xfrm>
          <a:off x="0" y="0"/>
          <a:ext cx="0" cy="0"/>
          <a:chOff x="0" y="0"/>
          <a:chExt cx="0" cy="0"/>
        </a:xfrm>
      </p:grpSpPr>
      <p:sp>
        <p:nvSpPr>
          <p:cNvPr id="527" name="Google Shape;527;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Organizational chart</a:t>
            </a:r>
            <a:endParaRPr/>
          </a:p>
        </p:txBody>
      </p:sp>
      <p:cxnSp>
        <p:nvCxnSpPr>
          <p:cNvPr id="528" name="Google Shape;528;p45"/>
          <p:cNvCxnSpPr>
            <a:stCxn id="529" idx="2"/>
            <a:endCxn id="530" idx="0"/>
          </p:cNvCxnSpPr>
          <p:nvPr/>
        </p:nvCxnSpPr>
        <p:spPr>
          <a:xfrm flipH="1" rot="-5400000">
            <a:off x="5100385" y="1139063"/>
            <a:ext cx="489600" cy="1546200"/>
          </a:xfrm>
          <a:prstGeom prst="bentConnector3">
            <a:avLst>
              <a:gd fmla="val 49995" name="adj1"/>
            </a:avLst>
          </a:prstGeom>
          <a:noFill/>
          <a:ln cap="flat" cmpd="sng" w="9525">
            <a:solidFill>
              <a:schemeClr val="dk2"/>
            </a:solidFill>
            <a:prstDash val="solid"/>
            <a:miter lim="8000"/>
            <a:headEnd len="sm" w="sm" type="none"/>
            <a:tailEnd len="sm" w="sm" type="none"/>
          </a:ln>
        </p:spPr>
      </p:cxnSp>
      <p:cxnSp>
        <p:nvCxnSpPr>
          <p:cNvPr id="531" name="Google Shape;531;p45"/>
          <p:cNvCxnSpPr>
            <a:stCxn id="532" idx="0"/>
            <a:endCxn id="529" idx="2"/>
          </p:cNvCxnSpPr>
          <p:nvPr/>
        </p:nvCxnSpPr>
        <p:spPr>
          <a:xfrm rot="-5400000">
            <a:off x="3554296" y="1139029"/>
            <a:ext cx="489600" cy="1546200"/>
          </a:xfrm>
          <a:prstGeom prst="bentConnector3">
            <a:avLst>
              <a:gd fmla="val 49995" name="adj1"/>
            </a:avLst>
          </a:prstGeom>
          <a:noFill/>
          <a:ln cap="flat" cmpd="sng" w="9525">
            <a:solidFill>
              <a:schemeClr val="dk2"/>
            </a:solidFill>
            <a:prstDash val="solid"/>
            <a:miter lim="8000"/>
            <a:headEnd len="sm" w="sm" type="none"/>
            <a:tailEnd len="sm" w="sm" type="none"/>
          </a:ln>
        </p:spPr>
      </p:cxnSp>
      <p:cxnSp>
        <p:nvCxnSpPr>
          <p:cNvPr id="533" name="Google Shape;533;p45"/>
          <p:cNvCxnSpPr>
            <a:stCxn id="532" idx="2"/>
            <a:endCxn id="534" idx="0"/>
          </p:cNvCxnSpPr>
          <p:nvPr/>
        </p:nvCxnSpPr>
        <p:spPr>
          <a:xfrm flipH="1" rot="-5400000">
            <a:off x="3130996" y="2422729"/>
            <a:ext cx="528000" cy="738000"/>
          </a:xfrm>
          <a:prstGeom prst="bentConnector3">
            <a:avLst>
              <a:gd fmla="val 50013" name="adj1"/>
            </a:avLst>
          </a:prstGeom>
          <a:noFill/>
          <a:ln cap="flat" cmpd="sng" w="9525">
            <a:solidFill>
              <a:schemeClr val="dk2"/>
            </a:solidFill>
            <a:prstDash val="solid"/>
            <a:miter lim="8000"/>
            <a:headEnd len="sm" w="sm" type="none"/>
            <a:tailEnd len="sm" w="sm" type="none"/>
          </a:ln>
        </p:spPr>
      </p:cxnSp>
      <p:cxnSp>
        <p:nvCxnSpPr>
          <p:cNvPr id="535" name="Google Shape;535;p45"/>
          <p:cNvCxnSpPr>
            <a:stCxn id="536" idx="0"/>
            <a:endCxn id="532" idx="2"/>
          </p:cNvCxnSpPr>
          <p:nvPr/>
        </p:nvCxnSpPr>
        <p:spPr>
          <a:xfrm rot="-5400000">
            <a:off x="2392866" y="2422612"/>
            <a:ext cx="528000" cy="738300"/>
          </a:xfrm>
          <a:prstGeom prst="bentConnector3">
            <a:avLst>
              <a:gd fmla="val 50013" name="adj1"/>
            </a:avLst>
          </a:prstGeom>
          <a:noFill/>
          <a:ln cap="flat" cmpd="sng" w="9525">
            <a:solidFill>
              <a:schemeClr val="dk2"/>
            </a:solidFill>
            <a:prstDash val="solid"/>
            <a:miter lim="8000"/>
            <a:headEnd len="sm" w="sm" type="none"/>
            <a:tailEnd len="sm" w="sm" type="none"/>
          </a:ln>
        </p:spPr>
      </p:cxnSp>
      <p:cxnSp>
        <p:nvCxnSpPr>
          <p:cNvPr id="537" name="Google Shape;537;p45"/>
          <p:cNvCxnSpPr>
            <a:stCxn id="530" idx="2"/>
            <a:endCxn id="538" idx="0"/>
          </p:cNvCxnSpPr>
          <p:nvPr/>
        </p:nvCxnSpPr>
        <p:spPr>
          <a:xfrm flipH="1" rot="-5400000">
            <a:off x="6223169" y="2422729"/>
            <a:ext cx="528000" cy="738000"/>
          </a:xfrm>
          <a:prstGeom prst="bentConnector3">
            <a:avLst>
              <a:gd fmla="val 50013" name="adj1"/>
            </a:avLst>
          </a:prstGeom>
          <a:noFill/>
          <a:ln cap="flat" cmpd="sng" w="9525">
            <a:solidFill>
              <a:schemeClr val="dk2"/>
            </a:solidFill>
            <a:prstDash val="solid"/>
            <a:miter lim="8000"/>
            <a:headEnd len="sm" w="sm" type="none"/>
            <a:tailEnd len="sm" w="sm" type="none"/>
          </a:ln>
        </p:spPr>
      </p:cxnSp>
      <p:cxnSp>
        <p:nvCxnSpPr>
          <p:cNvPr id="539" name="Google Shape;539;p45"/>
          <p:cNvCxnSpPr>
            <a:stCxn id="540" idx="0"/>
            <a:endCxn id="530" idx="2"/>
          </p:cNvCxnSpPr>
          <p:nvPr/>
        </p:nvCxnSpPr>
        <p:spPr>
          <a:xfrm rot="-5400000">
            <a:off x="5485040" y="2422612"/>
            <a:ext cx="528000" cy="738300"/>
          </a:xfrm>
          <a:prstGeom prst="bentConnector3">
            <a:avLst>
              <a:gd fmla="val 50013" name="adj1"/>
            </a:avLst>
          </a:prstGeom>
          <a:noFill/>
          <a:ln cap="flat" cmpd="sng" w="9525">
            <a:solidFill>
              <a:schemeClr val="dk2"/>
            </a:solidFill>
            <a:prstDash val="solid"/>
            <a:miter lim="8000"/>
            <a:headEnd len="sm" w="sm" type="none"/>
            <a:tailEnd len="sm" w="sm" type="none"/>
          </a:ln>
        </p:spPr>
      </p:cxnSp>
      <p:cxnSp>
        <p:nvCxnSpPr>
          <p:cNvPr id="541" name="Google Shape;541;p45"/>
          <p:cNvCxnSpPr>
            <a:stCxn id="542" idx="0"/>
            <a:endCxn id="536" idx="2"/>
          </p:cNvCxnSpPr>
          <p:nvPr/>
        </p:nvCxnSpPr>
        <p:spPr>
          <a:xfrm rot="-5400000">
            <a:off x="1688288" y="3355195"/>
            <a:ext cx="528000" cy="670800"/>
          </a:xfrm>
          <a:prstGeom prst="bentConnector3">
            <a:avLst>
              <a:gd fmla="val 50013" name="adj1"/>
            </a:avLst>
          </a:prstGeom>
          <a:noFill/>
          <a:ln cap="flat" cmpd="sng" w="9525">
            <a:solidFill>
              <a:schemeClr val="dk2"/>
            </a:solidFill>
            <a:prstDash val="solid"/>
            <a:miter lim="8000"/>
            <a:headEnd len="sm" w="sm" type="none"/>
            <a:tailEnd len="sm" w="sm" type="none"/>
          </a:ln>
        </p:spPr>
      </p:cxnSp>
      <p:cxnSp>
        <p:nvCxnSpPr>
          <p:cNvPr id="543" name="Google Shape;543;p45"/>
          <p:cNvCxnSpPr>
            <a:stCxn id="544" idx="0"/>
            <a:endCxn id="536" idx="2"/>
          </p:cNvCxnSpPr>
          <p:nvPr/>
        </p:nvCxnSpPr>
        <p:spPr>
          <a:xfrm flipH="1" rot="5400000">
            <a:off x="2426531" y="3287845"/>
            <a:ext cx="528000" cy="805500"/>
          </a:xfrm>
          <a:prstGeom prst="bentConnector3">
            <a:avLst>
              <a:gd fmla="val 50013" name="adj1"/>
            </a:avLst>
          </a:prstGeom>
          <a:noFill/>
          <a:ln cap="flat" cmpd="sng" w="9525">
            <a:solidFill>
              <a:schemeClr val="dk2"/>
            </a:solidFill>
            <a:prstDash val="solid"/>
            <a:miter lim="8000"/>
            <a:headEnd len="sm" w="sm" type="none"/>
            <a:tailEnd len="sm" w="sm" type="none"/>
          </a:ln>
        </p:spPr>
      </p:cxnSp>
      <p:cxnSp>
        <p:nvCxnSpPr>
          <p:cNvPr id="545" name="Google Shape;545;p45"/>
          <p:cNvCxnSpPr>
            <a:stCxn id="546" idx="0"/>
            <a:endCxn id="540" idx="2"/>
          </p:cNvCxnSpPr>
          <p:nvPr/>
        </p:nvCxnSpPr>
        <p:spPr>
          <a:xfrm rot="-5400000">
            <a:off x="4713075" y="3287845"/>
            <a:ext cx="528000" cy="805500"/>
          </a:xfrm>
          <a:prstGeom prst="bentConnector3">
            <a:avLst>
              <a:gd fmla="val 50013" name="adj1"/>
            </a:avLst>
          </a:prstGeom>
          <a:noFill/>
          <a:ln cap="flat" cmpd="sng" w="9525">
            <a:solidFill>
              <a:schemeClr val="dk2"/>
            </a:solidFill>
            <a:prstDash val="solid"/>
            <a:miter lim="8000"/>
            <a:headEnd len="sm" w="sm" type="none"/>
            <a:tailEnd len="sm" w="sm" type="none"/>
          </a:ln>
        </p:spPr>
      </p:cxnSp>
      <p:cxnSp>
        <p:nvCxnSpPr>
          <p:cNvPr id="547" name="Google Shape;547;p45"/>
          <p:cNvCxnSpPr>
            <a:stCxn id="548" idx="0"/>
            <a:endCxn id="540" idx="2"/>
          </p:cNvCxnSpPr>
          <p:nvPr/>
        </p:nvCxnSpPr>
        <p:spPr>
          <a:xfrm flipH="1" rot="5400000">
            <a:off x="5451319" y="3355195"/>
            <a:ext cx="528000" cy="670800"/>
          </a:xfrm>
          <a:prstGeom prst="bentConnector3">
            <a:avLst>
              <a:gd fmla="val 50013" name="adj1"/>
            </a:avLst>
          </a:prstGeom>
          <a:noFill/>
          <a:ln cap="flat" cmpd="sng" w="9525">
            <a:solidFill>
              <a:schemeClr val="dk2"/>
            </a:solidFill>
            <a:prstDash val="solid"/>
            <a:miter lim="8000"/>
            <a:headEnd len="sm" w="sm" type="none"/>
            <a:tailEnd len="sm" w="sm" type="none"/>
          </a:ln>
        </p:spPr>
      </p:cxnSp>
      <p:cxnSp>
        <p:nvCxnSpPr>
          <p:cNvPr id="549" name="Google Shape;549;p45"/>
          <p:cNvCxnSpPr>
            <a:stCxn id="550" idx="0"/>
            <a:endCxn id="540" idx="2"/>
          </p:cNvCxnSpPr>
          <p:nvPr/>
        </p:nvCxnSpPr>
        <p:spPr>
          <a:xfrm flipH="1" rot="5400000">
            <a:off x="6189562" y="2617045"/>
            <a:ext cx="528000" cy="2147100"/>
          </a:xfrm>
          <a:prstGeom prst="bentConnector3">
            <a:avLst>
              <a:gd fmla="val 50013" name="adj1"/>
            </a:avLst>
          </a:prstGeom>
          <a:noFill/>
          <a:ln cap="flat" cmpd="sng" w="9525">
            <a:solidFill>
              <a:schemeClr val="dk2"/>
            </a:solidFill>
            <a:prstDash val="solid"/>
            <a:miter lim="8000"/>
            <a:headEnd len="sm" w="sm" type="none"/>
            <a:tailEnd len="sm" w="sm" type="none"/>
          </a:ln>
        </p:spPr>
      </p:cxnSp>
      <p:sp>
        <p:nvSpPr>
          <p:cNvPr id="529" name="Google Shape;529;p45"/>
          <p:cNvSpPr txBox="1"/>
          <p:nvPr/>
        </p:nvSpPr>
        <p:spPr>
          <a:xfrm>
            <a:off x="3899335" y="1296563"/>
            <a:ext cx="1345500" cy="37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Source Sans 3"/>
                <a:ea typeface="Source Sans 3"/>
                <a:cs typeface="Source Sans 3"/>
                <a:sym typeface="Source Sans 3"/>
              </a:rPr>
              <a:t>CEO</a:t>
            </a:r>
            <a:endParaRPr sz="1000">
              <a:solidFill>
                <a:schemeClr val="dk1"/>
              </a:solidFill>
              <a:latin typeface="Source Sans 3"/>
              <a:ea typeface="Source Sans 3"/>
              <a:cs typeface="Source Sans 3"/>
              <a:sym typeface="Source Sans 3"/>
            </a:endParaRPr>
          </a:p>
        </p:txBody>
      </p:sp>
      <p:sp>
        <p:nvSpPr>
          <p:cNvPr id="532" name="Google Shape;532;p45"/>
          <p:cNvSpPr txBox="1"/>
          <p:nvPr/>
        </p:nvSpPr>
        <p:spPr>
          <a:xfrm>
            <a:off x="2354296" y="2156929"/>
            <a:ext cx="1343400" cy="37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Source Sans 3"/>
                <a:ea typeface="Source Sans 3"/>
                <a:cs typeface="Source Sans 3"/>
                <a:sym typeface="Source Sans 3"/>
              </a:rPr>
              <a:t>CTO</a:t>
            </a:r>
            <a:endParaRPr sz="1000">
              <a:solidFill>
                <a:schemeClr val="dk1"/>
              </a:solidFill>
              <a:latin typeface="Source Sans 3"/>
              <a:ea typeface="Source Sans 3"/>
              <a:cs typeface="Source Sans 3"/>
              <a:sym typeface="Source Sans 3"/>
            </a:endParaRPr>
          </a:p>
        </p:txBody>
      </p:sp>
      <p:sp>
        <p:nvSpPr>
          <p:cNvPr id="530" name="Google Shape;530;p45"/>
          <p:cNvSpPr txBox="1"/>
          <p:nvPr/>
        </p:nvSpPr>
        <p:spPr>
          <a:xfrm>
            <a:off x="5446469" y="2156929"/>
            <a:ext cx="1343400" cy="37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Source Sans 3"/>
                <a:ea typeface="Source Sans 3"/>
                <a:cs typeface="Source Sans 3"/>
                <a:sym typeface="Source Sans 3"/>
              </a:rPr>
              <a:t>CFO</a:t>
            </a:r>
            <a:endParaRPr sz="1000">
              <a:solidFill>
                <a:schemeClr val="dk1"/>
              </a:solidFill>
              <a:latin typeface="Source Sans 3"/>
              <a:ea typeface="Source Sans 3"/>
              <a:cs typeface="Source Sans 3"/>
              <a:sym typeface="Source Sans 3"/>
            </a:endParaRPr>
          </a:p>
        </p:txBody>
      </p:sp>
      <p:sp>
        <p:nvSpPr>
          <p:cNvPr id="538" name="Google Shape;538;p45"/>
          <p:cNvSpPr txBox="1"/>
          <p:nvPr/>
        </p:nvSpPr>
        <p:spPr>
          <a:xfrm>
            <a:off x="6267984" y="3055762"/>
            <a:ext cx="1176600" cy="37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Source Sans 3"/>
                <a:ea typeface="Source Sans 3"/>
                <a:cs typeface="Source Sans 3"/>
                <a:sym typeface="Source Sans 3"/>
              </a:rPr>
              <a:t>Treasurer</a:t>
            </a:r>
            <a:endParaRPr b="1" sz="1000">
              <a:solidFill>
                <a:schemeClr val="dk1"/>
              </a:solidFill>
              <a:latin typeface="Source Sans 3"/>
              <a:ea typeface="Source Sans 3"/>
              <a:cs typeface="Source Sans 3"/>
              <a:sym typeface="Source Sans 3"/>
            </a:endParaRPr>
          </a:p>
        </p:txBody>
      </p:sp>
      <p:sp>
        <p:nvSpPr>
          <p:cNvPr id="540" name="Google Shape;540;p45"/>
          <p:cNvSpPr txBox="1"/>
          <p:nvPr/>
        </p:nvSpPr>
        <p:spPr>
          <a:xfrm>
            <a:off x="4791590" y="3055762"/>
            <a:ext cx="1176600" cy="37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Source Sans 3"/>
                <a:ea typeface="Source Sans 3"/>
                <a:cs typeface="Source Sans 3"/>
                <a:sym typeface="Source Sans 3"/>
              </a:rPr>
              <a:t>Controller</a:t>
            </a:r>
            <a:endParaRPr b="1" sz="1000">
              <a:solidFill>
                <a:schemeClr val="dk1"/>
              </a:solidFill>
              <a:latin typeface="Source Sans 3"/>
              <a:ea typeface="Source Sans 3"/>
              <a:cs typeface="Source Sans 3"/>
              <a:sym typeface="Source Sans 3"/>
            </a:endParaRPr>
          </a:p>
        </p:txBody>
      </p:sp>
      <p:sp>
        <p:nvSpPr>
          <p:cNvPr id="534" name="Google Shape;534;p45"/>
          <p:cNvSpPr txBox="1"/>
          <p:nvPr/>
        </p:nvSpPr>
        <p:spPr>
          <a:xfrm>
            <a:off x="3175810" y="3055762"/>
            <a:ext cx="1176600" cy="37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Source Sans 3"/>
                <a:ea typeface="Source Sans 3"/>
                <a:cs typeface="Source Sans 3"/>
                <a:sym typeface="Source Sans 3"/>
              </a:rPr>
              <a:t>Director of HR</a:t>
            </a:r>
            <a:endParaRPr b="1" sz="1000">
              <a:solidFill>
                <a:schemeClr val="dk1"/>
              </a:solidFill>
              <a:latin typeface="Source Sans 3"/>
              <a:ea typeface="Source Sans 3"/>
              <a:cs typeface="Source Sans 3"/>
              <a:sym typeface="Source Sans 3"/>
            </a:endParaRPr>
          </a:p>
        </p:txBody>
      </p:sp>
      <p:sp>
        <p:nvSpPr>
          <p:cNvPr id="536" name="Google Shape;536;p45"/>
          <p:cNvSpPr txBox="1"/>
          <p:nvPr/>
        </p:nvSpPr>
        <p:spPr>
          <a:xfrm>
            <a:off x="1699416" y="3055762"/>
            <a:ext cx="1176600" cy="37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Source Sans 3"/>
                <a:ea typeface="Source Sans 3"/>
                <a:cs typeface="Source Sans 3"/>
                <a:sym typeface="Source Sans 3"/>
              </a:rPr>
              <a:t>Director of IT</a:t>
            </a:r>
            <a:endParaRPr sz="1000">
              <a:solidFill>
                <a:schemeClr val="dk1"/>
              </a:solidFill>
              <a:latin typeface="Source Sans 3"/>
              <a:ea typeface="Source Sans 3"/>
              <a:cs typeface="Source Sans 3"/>
              <a:sym typeface="Source Sans 3"/>
            </a:endParaRPr>
          </a:p>
        </p:txBody>
      </p:sp>
      <p:sp>
        <p:nvSpPr>
          <p:cNvPr id="548" name="Google Shape;548;p45"/>
          <p:cNvSpPr txBox="1"/>
          <p:nvPr/>
        </p:nvSpPr>
        <p:spPr>
          <a:xfrm>
            <a:off x="5462419" y="3954595"/>
            <a:ext cx="1176600" cy="37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Source Sans 3"/>
                <a:ea typeface="Source Sans 3"/>
                <a:cs typeface="Source Sans 3"/>
                <a:sym typeface="Source Sans 3"/>
              </a:rPr>
              <a:t>Financial analyst</a:t>
            </a:r>
            <a:endParaRPr b="1" sz="1000">
              <a:solidFill>
                <a:schemeClr val="dk1"/>
              </a:solidFill>
              <a:latin typeface="Source Sans 3"/>
              <a:ea typeface="Source Sans 3"/>
              <a:cs typeface="Source Sans 3"/>
              <a:sym typeface="Source Sans 3"/>
            </a:endParaRPr>
          </a:p>
        </p:txBody>
      </p:sp>
      <p:sp>
        <p:nvSpPr>
          <p:cNvPr id="546" name="Google Shape;546;p45"/>
          <p:cNvSpPr txBox="1"/>
          <p:nvPr/>
        </p:nvSpPr>
        <p:spPr>
          <a:xfrm>
            <a:off x="3986025" y="3954595"/>
            <a:ext cx="1176600" cy="37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Source Sans 3"/>
                <a:ea typeface="Source Sans 3"/>
                <a:cs typeface="Source Sans 3"/>
                <a:sym typeface="Source Sans 3"/>
              </a:rPr>
              <a:t>Accounting manager</a:t>
            </a:r>
            <a:endParaRPr b="1" sz="1000">
              <a:solidFill>
                <a:schemeClr val="dk1"/>
              </a:solidFill>
              <a:latin typeface="Source Sans 3"/>
              <a:ea typeface="Source Sans 3"/>
              <a:cs typeface="Source Sans 3"/>
              <a:sym typeface="Source Sans 3"/>
            </a:endParaRPr>
          </a:p>
        </p:txBody>
      </p:sp>
      <p:sp>
        <p:nvSpPr>
          <p:cNvPr id="544" name="Google Shape;544;p45"/>
          <p:cNvSpPr txBox="1"/>
          <p:nvPr/>
        </p:nvSpPr>
        <p:spPr>
          <a:xfrm>
            <a:off x="2504981" y="3954595"/>
            <a:ext cx="1176600" cy="37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Source Sans 3"/>
                <a:ea typeface="Source Sans 3"/>
                <a:cs typeface="Source Sans 3"/>
                <a:sym typeface="Source Sans 3"/>
              </a:rPr>
              <a:t>IT manager</a:t>
            </a:r>
            <a:endParaRPr b="1" sz="1000">
              <a:solidFill>
                <a:schemeClr val="dk1"/>
              </a:solidFill>
              <a:latin typeface="Source Sans 3"/>
              <a:ea typeface="Source Sans 3"/>
              <a:cs typeface="Source Sans 3"/>
              <a:sym typeface="Source Sans 3"/>
            </a:endParaRPr>
          </a:p>
        </p:txBody>
      </p:sp>
      <p:sp>
        <p:nvSpPr>
          <p:cNvPr id="542" name="Google Shape;542;p45"/>
          <p:cNvSpPr txBox="1"/>
          <p:nvPr/>
        </p:nvSpPr>
        <p:spPr>
          <a:xfrm>
            <a:off x="1028588" y="3954595"/>
            <a:ext cx="1176600" cy="37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Source Sans 3"/>
                <a:ea typeface="Source Sans 3"/>
                <a:cs typeface="Source Sans 3"/>
                <a:sym typeface="Source Sans 3"/>
              </a:rPr>
              <a:t>Systems administrator</a:t>
            </a:r>
            <a:endParaRPr sz="1000">
              <a:solidFill>
                <a:schemeClr val="dk1"/>
              </a:solidFill>
              <a:latin typeface="Source Sans 3"/>
              <a:ea typeface="Source Sans 3"/>
              <a:cs typeface="Source Sans 3"/>
              <a:sym typeface="Source Sans 3"/>
            </a:endParaRPr>
          </a:p>
        </p:txBody>
      </p:sp>
      <p:sp>
        <p:nvSpPr>
          <p:cNvPr id="550" name="Google Shape;550;p45"/>
          <p:cNvSpPr txBox="1"/>
          <p:nvPr/>
        </p:nvSpPr>
        <p:spPr>
          <a:xfrm>
            <a:off x="6938812" y="3954595"/>
            <a:ext cx="1176600" cy="37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Source Sans 3"/>
                <a:ea typeface="Source Sans 3"/>
                <a:cs typeface="Source Sans 3"/>
                <a:sym typeface="Source Sans 3"/>
              </a:rPr>
              <a:t>Accounts payable</a:t>
            </a:r>
            <a:endParaRPr b="1" sz="1000">
              <a:solidFill>
                <a:schemeClr val="dk1"/>
              </a:solidFill>
              <a:latin typeface="Source Sans 3"/>
              <a:ea typeface="Source Sans 3"/>
              <a:cs typeface="Source Sans 3"/>
              <a:sym typeface="Source Sans 3"/>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4" name="Shape 554"/>
        <p:cNvGrpSpPr/>
        <p:nvPr/>
      </p:nvGrpSpPr>
      <p:grpSpPr>
        <a:xfrm>
          <a:off x="0" y="0"/>
          <a:ext cx="0" cy="0"/>
          <a:chOff x="0" y="0"/>
          <a:chExt cx="0" cy="0"/>
        </a:xfrm>
      </p:grpSpPr>
      <p:sp>
        <p:nvSpPr>
          <p:cNvPr id="555" name="Google Shape;555;p4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Market size infographics</a:t>
            </a:r>
            <a:endParaRPr/>
          </a:p>
        </p:txBody>
      </p:sp>
      <p:sp>
        <p:nvSpPr>
          <p:cNvPr id="556" name="Google Shape;556;p46"/>
          <p:cNvSpPr txBox="1"/>
          <p:nvPr/>
        </p:nvSpPr>
        <p:spPr>
          <a:xfrm>
            <a:off x="886309" y="3368300"/>
            <a:ext cx="2387100" cy="92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Source Sans 3"/>
                <a:ea typeface="Source Sans 3"/>
                <a:cs typeface="Source Sans 3"/>
                <a:sym typeface="Source Sans 3"/>
              </a:rPr>
              <a:t>"With the innovative approach and unique features, we aim to capture a significant portion of the $100 million"</a:t>
            </a:r>
            <a:endParaRPr sz="1200">
              <a:solidFill>
                <a:schemeClr val="dk1"/>
              </a:solidFill>
              <a:latin typeface="Source Sans 3"/>
              <a:ea typeface="Source Sans 3"/>
              <a:cs typeface="Source Sans 3"/>
              <a:sym typeface="Source Sans 3"/>
            </a:endParaRPr>
          </a:p>
        </p:txBody>
      </p:sp>
      <p:sp>
        <p:nvSpPr>
          <p:cNvPr id="557" name="Google Shape;557;p46"/>
          <p:cNvSpPr txBox="1"/>
          <p:nvPr/>
        </p:nvSpPr>
        <p:spPr>
          <a:xfrm>
            <a:off x="3376800" y="3368310"/>
            <a:ext cx="2387100" cy="92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Source Sans 3"/>
                <a:ea typeface="Source Sans 3"/>
                <a:cs typeface="Source Sans 3"/>
                <a:sym typeface="Source Sans 3"/>
              </a:rPr>
              <a:t>"The research indicates that the market for [product/service] is projected to reach $20 million by next year"</a:t>
            </a:r>
            <a:endParaRPr sz="1200">
              <a:solidFill>
                <a:schemeClr val="dk1"/>
              </a:solidFill>
              <a:latin typeface="Source Sans 3"/>
              <a:ea typeface="Source Sans 3"/>
              <a:cs typeface="Source Sans 3"/>
              <a:sym typeface="Source Sans 3"/>
            </a:endParaRPr>
          </a:p>
        </p:txBody>
      </p:sp>
      <p:sp>
        <p:nvSpPr>
          <p:cNvPr id="558" name="Google Shape;558;p46"/>
          <p:cNvSpPr txBox="1"/>
          <p:nvPr/>
        </p:nvSpPr>
        <p:spPr>
          <a:xfrm>
            <a:off x="5867291" y="3369050"/>
            <a:ext cx="2390400" cy="92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Source Sans 3"/>
                <a:ea typeface="Source Sans 3"/>
                <a:cs typeface="Source Sans 3"/>
                <a:sym typeface="Source Sans 3"/>
              </a:rPr>
              <a:t>"The market for [product/service] is currently valued at $5 million"</a:t>
            </a:r>
            <a:endParaRPr sz="1200">
              <a:solidFill>
                <a:schemeClr val="dk1"/>
              </a:solidFill>
              <a:latin typeface="Source Sans 3"/>
              <a:ea typeface="Source Sans 3"/>
              <a:cs typeface="Source Sans 3"/>
              <a:sym typeface="Source Sans 3"/>
            </a:endParaRPr>
          </a:p>
        </p:txBody>
      </p:sp>
      <p:sp>
        <p:nvSpPr>
          <p:cNvPr id="559" name="Google Shape;559;p46"/>
          <p:cNvSpPr/>
          <p:nvPr/>
        </p:nvSpPr>
        <p:spPr>
          <a:xfrm>
            <a:off x="1135159" y="1329200"/>
            <a:ext cx="1889400" cy="18894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solidFill>
                <a:schemeClr val="dk1"/>
              </a:solidFill>
              <a:latin typeface="Ramabhadra"/>
              <a:ea typeface="Ramabhadra"/>
              <a:cs typeface="Ramabhadra"/>
              <a:sym typeface="Ramabhadra"/>
            </a:endParaRPr>
          </a:p>
        </p:txBody>
      </p:sp>
      <p:sp>
        <p:nvSpPr>
          <p:cNvPr id="560" name="Google Shape;560;p46"/>
          <p:cNvSpPr/>
          <p:nvPr/>
        </p:nvSpPr>
        <p:spPr>
          <a:xfrm>
            <a:off x="1399909" y="1593950"/>
            <a:ext cx="1359900" cy="1359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Ramabhadra"/>
                <a:ea typeface="Ramabhadra"/>
                <a:cs typeface="Ramabhadra"/>
                <a:sym typeface="Ramabhadra"/>
              </a:rPr>
              <a:t>$100M</a:t>
            </a:r>
            <a:endParaRPr>
              <a:solidFill>
                <a:schemeClr val="lt1"/>
              </a:solidFill>
            </a:endParaRPr>
          </a:p>
        </p:txBody>
      </p:sp>
      <p:sp>
        <p:nvSpPr>
          <p:cNvPr id="561" name="Google Shape;561;p46"/>
          <p:cNvSpPr/>
          <p:nvPr/>
        </p:nvSpPr>
        <p:spPr>
          <a:xfrm>
            <a:off x="3839364" y="1687700"/>
            <a:ext cx="1530900" cy="1530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solidFill>
                <a:schemeClr val="dk1"/>
              </a:solidFill>
              <a:latin typeface="Ramabhadra"/>
              <a:ea typeface="Ramabhadra"/>
              <a:cs typeface="Ramabhadra"/>
              <a:sym typeface="Ramabhadra"/>
            </a:endParaRPr>
          </a:p>
        </p:txBody>
      </p:sp>
      <p:sp>
        <p:nvSpPr>
          <p:cNvPr id="562" name="Google Shape;562;p46"/>
          <p:cNvSpPr/>
          <p:nvPr/>
        </p:nvSpPr>
        <p:spPr>
          <a:xfrm>
            <a:off x="4053858" y="1902194"/>
            <a:ext cx="1101600" cy="1101600"/>
          </a:xfrm>
          <a:prstGeom prst="ellipse">
            <a:avLst/>
          </a:prstGeom>
          <a:solidFill>
            <a:schemeClr val="lt2"/>
          </a:solidFill>
          <a:ln>
            <a:noFill/>
          </a:ln>
        </p:spPr>
        <p:txBody>
          <a:bodyPr anchorCtr="0" anchor="ctr" bIns="91425" lIns="91425" spcFirstLastPara="1" rIns="0" wrap="square" tIns="91425">
            <a:noAutofit/>
          </a:bodyPr>
          <a:lstStyle/>
          <a:p>
            <a:pPr indent="0" lvl="0" marL="0" rtl="0" algn="ctr">
              <a:spcBef>
                <a:spcPts val="0"/>
              </a:spcBef>
              <a:spcAft>
                <a:spcPts val="0"/>
              </a:spcAft>
              <a:buNone/>
            </a:pPr>
            <a:r>
              <a:rPr lang="en" sz="2000">
                <a:solidFill>
                  <a:schemeClr val="lt1"/>
                </a:solidFill>
                <a:latin typeface="Ramabhadra"/>
                <a:ea typeface="Ramabhadra"/>
                <a:cs typeface="Ramabhadra"/>
                <a:sym typeface="Ramabhadra"/>
              </a:rPr>
              <a:t>$20M</a:t>
            </a:r>
            <a:endParaRPr>
              <a:solidFill>
                <a:schemeClr val="lt1"/>
              </a:solidFill>
            </a:endParaRPr>
          </a:p>
        </p:txBody>
      </p:sp>
      <p:sp>
        <p:nvSpPr>
          <p:cNvPr id="563" name="Google Shape;563;p46"/>
          <p:cNvSpPr/>
          <p:nvPr/>
        </p:nvSpPr>
        <p:spPr>
          <a:xfrm>
            <a:off x="6544241" y="2182100"/>
            <a:ext cx="1036500" cy="10365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solidFill>
                <a:schemeClr val="dk1"/>
              </a:solidFill>
              <a:latin typeface="Ramabhadra"/>
              <a:ea typeface="Ramabhadra"/>
              <a:cs typeface="Ramabhadra"/>
              <a:sym typeface="Ramabhadra"/>
            </a:endParaRPr>
          </a:p>
        </p:txBody>
      </p:sp>
      <p:sp>
        <p:nvSpPr>
          <p:cNvPr id="564" name="Google Shape;564;p46"/>
          <p:cNvSpPr/>
          <p:nvPr/>
        </p:nvSpPr>
        <p:spPr>
          <a:xfrm>
            <a:off x="6689475" y="2327334"/>
            <a:ext cx="745800" cy="745800"/>
          </a:xfrm>
          <a:prstGeom prst="ellipse">
            <a:avLst/>
          </a:prstGeom>
          <a:solidFill>
            <a:schemeClr val="accent1"/>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2000">
                <a:solidFill>
                  <a:schemeClr val="dk1"/>
                </a:solidFill>
                <a:latin typeface="Ramabhadra"/>
                <a:ea typeface="Ramabhadra"/>
                <a:cs typeface="Ramabhadra"/>
                <a:sym typeface="Ramabhadra"/>
              </a:rPr>
              <a:t>$5M</a:t>
            </a:r>
            <a:endParaRPr>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2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0" lang="en"/>
              <a:t>Contents of this template</a:t>
            </a:r>
            <a:endParaRPr b="0"/>
          </a:p>
        </p:txBody>
      </p:sp>
      <p:sp>
        <p:nvSpPr>
          <p:cNvPr id="321" name="Google Shape;321;p29"/>
          <p:cNvSpPr txBox="1"/>
          <p:nvPr>
            <p:ph idx="1" type="subTitle"/>
          </p:nvPr>
        </p:nvSpPr>
        <p:spPr>
          <a:xfrm>
            <a:off x="717751" y="1091525"/>
            <a:ext cx="7708500" cy="36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delete this slide when you’re done editing the presentation</a:t>
            </a:r>
            <a:endParaRPr/>
          </a:p>
        </p:txBody>
      </p:sp>
      <p:graphicFrame>
        <p:nvGraphicFramePr>
          <p:cNvPr id="322" name="Google Shape;322;p29"/>
          <p:cNvGraphicFramePr/>
          <p:nvPr/>
        </p:nvGraphicFramePr>
        <p:xfrm>
          <a:off x="720000" y="1614825"/>
          <a:ext cx="3000000" cy="3000000"/>
        </p:xfrm>
        <a:graphic>
          <a:graphicData uri="http://schemas.openxmlformats.org/drawingml/2006/table">
            <a:tbl>
              <a:tblPr>
                <a:noFill/>
                <a:tableStyleId>{B899A86B-CC99-434A-AF55-4862D4530827}</a:tableStyleId>
              </a:tblPr>
              <a:tblGrid>
                <a:gridCol w="2619875"/>
                <a:gridCol w="5084125"/>
              </a:tblGrid>
              <a:tr h="361525">
                <a:tc>
                  <a:txBody>
                    <a:bodyPr/>
                    <a:lstStyle/>
                    <a:p>
                      <a:pPr indent="0" lvl="0" marL="0" rtl="0" algn="l">
                        <a:spcBef>
                          <a:spcPts val="0"/>
                        </a:spcBef>
                        <a:spcAft>
                          <a:spcPts val="0"/>
                        </a:spcAft>
                        <a:buNone/>
                      </a:pPr>
                      <a:r>
                        <a:rPr lang="en" sz="1000" u="sng">
                          <a:solidFill>
                            <a:schemeClr val="dk1"/>
                          </a:solidFill>
                          <a:latin typeface="Ramabhadra"/>
                          <a:ea typeface="Ramabhadra"/>
                          <a:cs typeface="Ramabhadra"/>
                          <a:sym typeface="Ramabhadra"/>
                          <a:hlinkClick action="ppaction://hlinksldjump" r:id="rId3">
                            <a:extLst>
                              <a:ext uri="{A12FA001-AC4F-418D-AE19-62706E023703}">
                                <ahyp:hlinkClr val="tx"/>
                              </a:ext>
                            </a:extLst>
                          </a:hlinkClick>
                        </a:rPr>
                        <a:t>Fonts</a:t>
                      </a:r>
                      <a:endParaRPr sz="1000" u="sng">
                        <a:solidFill>
                          <a:schemeClr val="dk1"/>
                        </a:solidFill>
                        <a:latin typeface="Ramabhadra"/>
                        <a:ea typeface="Ramabhadra"/>
                        <a:cs typeface="Ramabhadra"/>
                        <a:sym typeface="Ramabhadra"/>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Source Sans 3"/>
                          <a:ea typeface="Source Sans 3"/>
                          <a:cs typeface="Source Sans 3"/>
                          <a:sym typeface="Source Sans 3"/>
                        </a:rPr>
                        <a:t>To view this template correctly in PowerPoint, download and install the fonts we used</a:t>
                      </a:r>
                      <a:endParaRPr sz="1000">
                        <a:solidFill>
                          <a:schemeClr val="dk1"/>
                        </a:solidFill>
                        <a:latin typeface="Source Sans 3"/>
                        <a:ea typeface="Source Sans 3"/>
                        <a:cs typeface="Source Sans 3"/>
                        <a:sym typeface="Source Sans 3"/>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61525">
                <a:tc>
                  <a:txBody>
                    <a:bodyPr/>
                    <a:lstStyle/>
                    <a:p>
                      <a:pPr indent="0" lvl="0" marL="0" rtl="0" algn="l">
                        <a:spcBef>
                          <a:spcPts val="0"/>
                        </a:spcBef>
                        <a:spcAft>
                          <a:spcPts val="0"/>
                        </a:spcAft>
                        <a:buNone/>
                      </a:pPr>
                      <a:r>
                        <a:rPr lang="en" sz="1000" u="sng">
                          <a:solidFill>
                            <a:schemeClr val="dk1"/>
                          </a:solidFill>
                          <a:latin typeface="Ramabhadra"/>
                          <a:ea typeface="Ramabhadra"/>
                          <a:cs typeface="Ramabhadra"/>
                          <a:sym typeface="Ramabhadra"/>
                          <a:hlinkClick action="ppaction://hlinksldjump" r:id="rId4">
                            <a:extLst>
                              <a:ext uri="{A12FA001-AC4F-418D-AE19-62706E023703}">
                                <ahyp:hlinkClr val="tx"/>
                              </a:ext>
                            </a:extLst>
                          </a:hlinkClick>
                        </a:rPr>
                        <a:t>Used</a:t>
                      </a:r>
                      <a:r>
                        <a:rPr lang="en" sz="1000">
                          <a:solidFill>
                            <a:schemeClr val="dk1"/>
                          </a:solidFill>
                          <a:latin typeface="Ramabhadra"/>
                          <a:ea typeface="Ramabhadra"/>
                          <a:cs typeface="Ramabhadra"/>
                          <a:sym typeface="Ramabhadra"/>
                        </a:rPr>
                        <a:t> and </a:t>
                      </a:r>
                      <a:r>
                        <a:rPr lang="en" sz="1000" u="sng">
                          <a:solidFill>
                            <a:schemeClr val="dk1"/>
                          </a:solidFill>
                          <a:latin typeface="Ramabhadra"/>
                          <a:ea typeface="Ramabhadra"/>
                          <a:cs typeface="Ramabhadra"/>
                          <a:sym typeface="Ramabhadra"/>
                          <a:hlinkClick action="ppaction://hlinksldjump" r:id="rId5">
                            <a:extLst>
                              <a:ext uri="{A12FA001-AC4F-418D-AE19-62706E023703}">
                                <ahyp:hlinkClr val="tx"/>
                              </a:ext>
                            </a:extLst>
                          </a:hlinkClick>
                        </a:rPr>
                        <a:t>alternative</a:t>
                      </a:r>
                      <a:r>
                        <a:rPr lang="en" sz="1000" u="sng">
                          <a:solidFill>
                            <a:schemeClr val="dk1"/>
                          </a:solidFill>
                          <a:latin typeface="Ramabhadra"/>
                          <a:ea typeface="Ramabhadra"/>
                          <a:cs typeface="Ramabhadra"/>
                          <a:sym typeface="Ramabhadra"/>
                          <a:hlinkClick action="ppaction://hlinksldjump" r:id="rId6">
                            <a:extLst>
                              <a:ext uri="{A12FA001-AC4F-418D-AE19-62706E023703}">
                                <ahyp:hlinkClr val="tx"/>
                              </a:ext>
                            </a:extLst>
                          </a:hlinkClick>
                        </a:rPr>
                        <a:t> resources</a:t>
                      </a:r>
                      <a:endParaRPr sz="1000" u="sng">
                        <a:solidFill>
                          <a:schemeClr val="dk1"/>
                        </a:solidFill>
                        <a:latin typeface="Ramabhadra"/>
                        <a:ea typeface="Ramabhadra"/>
                        <a:cs typeface="Ramabhadra"/>
                        <a:sym typeface="Ramabhadra"/>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1000">
                          <a:solidFill>
                            <a:schemeClr val="dk1"/>
                          </a:solidFill>
                          <a:latin typeface="Source Sans 3"/>
                          <a:ea typeface="Source Sans 3"/>
                          <a:cs typeface="Source Sans 3"/>
                          <a:sym typeface="Source Sans 3"/>
                        </a:rPr>
                        <a:t>An assortment of graphic resources that are suitable for use in this presentation</a:t>
                      </a:r>
                      <a:endParaRPr sz="1000">
                        <a:solidFill>
                          <a:schemeClr val="dk1"/>
                        </a:solidFill>
                        <a:latin typeface="Source Sans 3"/>
                        <a:ea typeface="Source Sans 3"/>
                        <a:cs typeface="Source Sans 3"/>
                        <a:sym typeface="Source Sans 3"/>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61525">
                <a:tc>
                  <a:txBody>
                    <a:bodyPr/>
                    <a:lstStyle/>
                    <a:p>
                      <a:pPr indent="0" lvl="0" marL="0" rtl="0" algn="l">
                        <a:spcBef>
                          <a:spcPts val="0"/>
                        </a:spcBef>
                        <a:spcAft>
                          <a:spcPts val="0"/>
                        </a:spcAft>
                        <a:buNone/>
                      </a:pPr>
                      <a:r>
                        <a:rPr lang="en" sz="1000" u="sng">
                          <a:solidFill>
                            <a:schemeClr val="dk1"/>
                          </a:solidFill>
                          <a:latin typeface="Ramabhadra"/>
                          <a:ea typeface="Ramabhadra"/>
                          <a:cs typeface="Ramabhadra"/>
                          <a:sym typeface="Ramabhadra"/>
                          <a:hlinkClick action="ppaction://hlinksldjump" r:id="rId7">
                            <a:extLst>
                              <a:ext uri="{A12FA001-AC4F-418D-AE19-62706E023703}">
                                <ahyp:hlinkClr val="tx"/>
                              </a:ext>
                            </a:extLst>
                          </a:hlinkClick>
                        </a:rPr>
                        <a:t>Thanks slide</a:t>
                      </a:r>
                      <a:endParaRPr sz="1000" u="sng">
                        <a:solidFill>
                          <a:schemeClr val="dk1"/>
                        </a:solidFill>
                        <a:latin typeface="Ramabhadra"/>
                        <a:ea typeface="Ramabhadra"/>
                        <a:cs typeface="Ramabhadra"/>
                        <a:sym typeface="Ramabhadra"/>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Source Sans 3"/>
                          <a:ea typeface="Source Sans 3"/>
                          <a:cs typeface="Source Sans 3"/>
                          <a:sym typeface="Source Sans 3"/>
                        </a:rPr>
                        <a:t>You must keep it so that proper credits for our design are given</a:t>
                      </a:r>
                      <a:endParaRPr sz="1000">
                        <a:solidFill>
                          <a:schemeClr val="dk1"/>
                        </a:solidFill>
                        <a:latin typeface="Source Sans 3"/>
                        <a:ea typeface="Source Sans 3"/>
                        <a:cs typeface="Source Sans 3"/>
                        <a:sym typeface="Source Sans 3"/>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61525">
                <a:tc>
                  <a:txBody>
                    <a:bodyPr/>
                    <a:lstStyle/>
                    <a:p>
                      <a:pPr indent="0" lvl="0" marL="0" rtl="0" algn="l">
                        <a:spcBef>
                          <a:spcPts val="0"/>
                        </a:spcBef>
                        <a:spcAft>
                          <a:spcPts val="0"/>
                        </a:spcAft>
                        <a:buNone/>
                      </a:pPr>
                      <a:r>
                        <a:rPr lang="en" sz="1000" u="sng">
                          <a:solidFill>
                            <a:schemeClr val="dk1"/>
                          </a:solidFill>
                          <a:latin typeface="Ramabhadra"/>
                          <a:ea typeface="Ramabhadra"/>
                          <a:cs typeface="Ramabhadra"/>
                          <a:sym typeface="Ramabhadra"/>
                          <a:hlinkClick action="ppaction://hlinksldjump" r:id="rId8">
                            <a:extLst>
                              <a:ext uri="{A12FA001-AC4F-418D-AE19-62706E023703}">
                                <ahyp:hlinkClr val="tx"/>
                              </a:ext>
                            </a:extLst>
                          </a:hlinkClick>
                        </a:rPr>
                        <a:t>Colors</a:t>
                      </a:r>
                      <a:endParaRPr sz="1000" u="sng">
                        <a:solidFill>
                          <a:schemeClr val="dk1"/>
                        </a:solidFill>
                        <a:latin typeface="Ramabhadra"/>
                        <a:ea typeface="Ramabhadra"/>
                        <a:cs typeface="Ramabhadra"/>
                        <a:sym typeface="Ramabhadra"/>
                      </a:endParaRPr>
                    </a:p>
                  </a:txBody>
                  <a:tcPr marT="0" marB="0" marR="298900"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Source Sans 3"/>
                          <a:ea typeface="Source Sans 3"/>
                          <a:cs typeface="Source Sans 3"/>
                          <a:sym typeface="Source Sans 3"/>
                        </a:rPr>
                        <a:t>All the colors used in this presentation</a:t>
                      </a:r>
                      <a:endParaRPr sz="1000">
                        <a:solidFill>
                          <a:schemeClr val="dk1"/>
                        </a:solidFill>
                        <a:latin typeface="Source Sans 3"/>
                        <a:ea typeface="Source Sans 3"/>
                        <a:cs typeface="Source Sans 3"/>
                        <a:sym typeface="Source Sans 3"/>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61525">
                <a:tc>
                  <a:txBody>
                    <a:bodyPr/>
                    <a:lstStyle/>
                    <a:p>
                      <a:pPr indent="0" lvl="0" marL="0" rtl="0" algn="l">
                        <a:spcBef>
                          <a:spcPts val="0"/>
                        </a:spcBef>
                        <a:spcAft>
                          <a:spcPts val="0"/>
                        </a:spcAft>
                        <a:buNone/>
                      </a:pPr>
                      <a:r>
                        <a:rPr lang="en" sz="1000" u="sng">
                          <a:solidFill>
                            <a:schemeClr val="dk1"/>
                          </a:solidFill>
                          <a:latin typeface="Ramabhadra"/>
                          <a:ea typeface="Ramabhadra"/>
                          <a:cs typeface="Ramabhadra"/>
                          <a:sym typeface="Ramabhadra"/>
                          <a:hlinkClick action="ppaction://hlinksldjump" r:id="rId9">
                            <a:extLst>
                              <a:ext uri="{A12FA001-AC4F-418D-AE19-62706E023703}">
                                <ahyp:hlinkClr val="tx"/>
                              </a:ext>
                            </a:extLst>
                          </a:hlinkClick>
                        </a:rPr>
                        <a:t>Icons</a:t>
                      </a:r>
                      <a:r>
                        <a:rPr lang="en" sz="1000">
                          <a:solidFill>
                            <a:schemeClr val="dk1"/>
                          </a:solidFill>
                          <a:latin typeface="Ramabhadra"/>
                          <a:ea typeface="Ramabhadra"/>
                          <a:cs typeface="Ramabhadra"/>
                          <a:sym typeface="Ramabhadra"/>
                        </a:rPr>
                        <a:t> and </a:t>
                      </a:r>
                      <a:r>
                        <a:rPr lang="en" sz="1000" u="sng">
                          <a:solidFill>
                            <a:schemeClr val="dk1"/>
                          </a:solidFill>
                          <a:latin typeface="Ramabhadra"/>
                          <a:ea typeface="Ramabhadra"/>
                          <a:cs typeface="Ramabhadra"/>
                          <a:sym typeface="Ramabhadra"/>
                          <a:hlinkClick action="ppaction://hlinksldjump" r:id="rId10">
                            <a:extLst>
                              <a:ext uri="{A12FA001-AC4F-418D-AE19-62706E023703}">
                                <ahyp:hlinkClr val="tx"/>
                              </a:ext>
                            </a:extLst>
                          </a:hlinkClick>
                        </a:rPr>
                        <a:t>infographic resources</a:t>
                      </a:r>
                      <a:endParaRPr sz="1000" u="sng">
                        <a:solidFill>
                          <a:schemeClr val="dk1"/>
                        </a:solidFill>
                        <a:latin typeface="Ramabhadra"/>
                        <a:ea typeface="Ramabhadra"/>
                        <a:cs typeface="Ramabhadra"/>
                        <a:sym typeface="Ramabhadra"/>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Source Sans 3"/>
                          <a:ea typeface="Source Sans 3"/>
                          <a:cs typeface="Source Sans 3"/>
                          <a:sym typeface="Source Sans 3"/>
                        </a:rPr>
                        <a:t>These can be used in the template, and their size and color can be edited</a:t>
                      </a:r>
                      <a:endParaRPr sz="1000">
                        <a:solidFill>
                          <a:schemeClr val="dk1"/>
                        </a:solidFill>
                        <a:latin typeface="Source Sans 3"/>
                        <a:ea typeface="Source Sans 3"/>
                        <a:cs typeface="Source Sans 3"/>
                        <a:sym typeface="Source Sans 3"/>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61525">
                <a:tc>
                  <a:txBody>
                    <a:bodyPr/>
                    <a:lstStyle/>
                    <a:p>
                      <a:pPr indent="0" lvl="0" marL="0" rtl="0" algn="l">
                        <a:spcBef>
                          <a:spcPts val="0"/>
                        </a:spcBef>
                        <a:spcAft>
                          <a:spcPts val="0"/>
                        </a:spcAft>
                        <a:buNone/>
                      </a:pPr>
                      <a:r>
                        <a:rPr lang="en" sz="1000">
                          <a:solidFill>
                            <a:schemeClr val="dk1"/>
                          </a:solidFill>
                          <a:latin typeface="Ramabhadra"/>
                          <a:ea typeface="Ramabhadra"/>
                          <a:cs typeface="Ramabhadra"/>
                          <a:sym typeface="Ramabhadra"/>
                        </a:rPr>
                        <a:t>Editable presentation theme </a:t>
                      </a:r>
                      <a:endParaRPr sz="1000">
                        <a:solidFill>
                          <a:schemeClr val="dk1"/>
                        </a:solidFill>
                        <a:latin typeface="Ramabhadra"/>
                        <a:ea typeface="Ramabhadra"/>
                        <a:cs typeface="Ramabhadra"/>
                        <a:sym typeface="Ramabhadra"/>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Source Sans 3"/>
                          <a:ea typeface="Source Sans 3"/>
                          <a:cs typeface="Source Sans 3"/>
                          <a:sym typeface="Source Sans 3"/>
                        </a:rPr>
                        <a:t>You can edit the master slides easily. For more info, click </a:t>
                      </a:r>
                      <a:r>
                        <a:rPr b="1" lang="en" sz="1000" u="sng">
                          <a:solidFill>
                            <a:schemeClr val="dk1"/>
                          </a:solidFill>
                          <a:latin typeface="Source Sans 3"/>
                          <a:ea typeface="Source Sans 3"/>
                          <a:cs typeface="Source Sans 3"/>
                          <a:sym typeface="Source Sans 3"/>
                          <a:hlinkClick r:id="rId11">
                            <a:extLst>
                              <a:ext uri="{A12FA001-AC4F-418D-AE19-62706E023703}">
                                <ahyp:hlinkClr val="tx"/>
                              </a:ext>
                            </a:extLst>
                          </a:hlinkClick>
                        </a:rPr>
                        <a:t>here</a:t>
                      </a:r>
                      <a:endParaRPr sz="1000">
                        <a:solidFill>
                          <a:schemeClr val="dk1"/>
                        </a:solidFill>
                        <a:latin typeface="Source Sans 3"/>
                        <a:ea typeface="Source Sans 3"/>
                        <a:cs typeface="Source Sans 3"/>
                        <a:sym typeface="Source Sans 3"/>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bl>
          </a:graphicData>
        </a:graphic>
      </p:graphicFrame>
      <p:sp>
        <p:nvSpPr>
          <p:cNvPr id="323" name="Google Shape;323;p29"/>
          <p:cNvSpPr txBox="1"/>
          <p:nvPr/>
        </p:nvSpPr>
        <p:spPr>
          <a:xfrm>
            <a:off x="1650113" y="4133675"/>
            <a:ext cx="17133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Source Sans 3"/>
                <a:ea typeface="Source Sans 3"/>
                <a:cs typeface="Source Sans 3"/>
                <a:sym typeface="Source Sans 3"/>
              </a:rPr>
              <a:t>For more info:</a:t>
            </a:r>
            <a:br>
              <a:rPr b="1" lang="en" sz="1000">
                <a:solidFill>
                  <a:schemeClr val="dk1"/>
                </a:solidFill>
                <a:latin typeface="Source Sans 3"/>
                <a:ea typeface="Source Sans 3"/>
                <a:cs typeface="Source Sans 3"/>
                <a:sym typeface="Source Sans 3"/>
              </a:rPr>
            </a:br>
            <a:r>
              <a:rPr b="1" lang="en" sz="1000" u="sng">
                <a:solidFill>
                  <a:schemeClr val="dk1"/>
                </a:solidFill>
                <a:latin typeface="Source Sans 3"/>
                <a:ea typeface="Source Sans 3"/>
                <a:cs typeface="Source Sans 3"/>
                <a:sym typeface="Source Sans 3"/>
                <a:hlinkClick r:id="rId12">
                  <a:extLst>
                    <a:ext uri="{A12FA001-AC4F-418D-AE19-62706E023703}">
                      <ahyp:hlinkClr val="tx"/>
                    </a:ext>
                  </a:extLst>
                </a:hlinkClick>
              </a:rPr>
              <a:t>Slidesgo</a:t>
            </a:r>
            <a:r>
              <a:rPr b="1" lang="en" sz="1000">
                <a:solidFill>
                  <a:schemeClr val="dk1"/>
                </a:solidFill>
                <a:latin typeface="Source Sans 3"/>
                <a:ea typeface="Source Sans 3"/>
                <a:cs typeface="Source Sans 3"/>
                <a:sym typeface="Source Sans 3"/>
              </a:rPr>
              <a:t> | </a:t>
            </a:r>
            <a:r>
              <a:rPr b="1" lang="en" sz="1000" u="sng">
                <a:solidFill>
                  <a:schemeClr val="dk1"/>
                </a:solidFill>
                <a:latin typeface="Source Sans 3"/>
                <a:ea typeface="Source Sans 3"/>
                <a:cs typeface="Source Sans 3"/>
                <a:sym typeface="Source Sans 3"/>
                <a:hlinkClick r:id="rId13">
                  <a:extLst>
                    <a:ext uri="{A12FA001-AC4F-418D-AE19-62706E023703}">
                      <ahyp:hlinkClr val="tx"/>
                    </a:ext>
                  </a:extLst>
                </a:hlinkClick>
              </a:rPr>
              <a:t>Blog</a:t>
            </a:r>
            <a:r>
              <a:rPr b="1" lang="en" sz="1000">
                <a:solidFill>
                  <a:schemeClr val="dk1"/>
                </a:solidFill>
                <a:latin typeface="Source Sans 3"/>
                <a:ea typeface="Source Sans 3"/>
                <a:cs typeface="Source Sans 3"/>
                <a:sym typeface="Source Sans 3"/>
              </a:rPr>
              <a:t> | </a:t>
            </a:r>
            <a:r>
              <a:rPr b="1" lang="en" sz="1000" u="sng">
                <a:solidFill>
                  <a:schemeClr val="dk1"/>
                </a:solidFill>
                <a:latin typeface="Source Sans 3"/>
                <a:ea typeface="Source Sans 3"/>
                <a:cs typeface="Source Sans 3"/>
                <a:sym typeface="Source Sans 3"/>
                <a:hlinkClick r:id="rId14">
                  <a:extLst>
                    <a:ext uri="{A12FA001-AC4F-418D-AE19-62706E023703}">
                      <ahyp:hlinkClr val="tx"/>
                    </a:ext>
                  </a:extLst>
                </a:hlinkClick>
              </a:rPr>
              <a:t>FAQs</a:t>
            </a:r>
            <a:endParaRPr b="1" sz="1000" u="sng">
              <a:solidFill>
                <a:schemeClr val="dk1"/>
              </a:solidFill>
              <a:latin typeface="Source Sans 3"/>
              <a:ea typeface="Source Sans 3"/>
              <a:cs typeface="Source Sans 3"/>
              <a:sym typeface="Source Sans 3"/>
            </a:endParaRPr>
          </a:p>
        </p:txBody>
      </p:sp>
      <p:sp>
        <p:nvSpPr>
          <p:cNvPr id="324" name="Google Shape;324;p29"/>
          <p:cNvSpPr txBox="1"/>
          <p:nvPr/>
        </p:nvSpPr>
        <p:spPr>
          <a:xfrm>
            <a:off x="4493887" y="4133675"/>
            <a:ext cx="30000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Source Sans 3"/>
                <a:ea typeface="Source Sans 3"/>
                <a:cs typeface="Source Sans 3"/>
                <a:sym typeface="Source Sans 3"/>
              </a:rPr>
              <a:t>You can visit our sister </a:t>
            </a:r>
            <a:r>
              <a:rPr lang="en" sz="1000">
                <a:solidFill>
                  <a:schemeClr val="dk1"/>
                </a:solidFill>
                <a:latin typeface="Source Sans 3"/>
                <a:ea typeface="Source Sans 3"/>
                <a:cs typeface="Source Sans 3"/>
                <a:sym typeface="Source Sans 3"/>
              </a:rPr>
              <a:t>projects</a:t>
            </a:r>
            <a:r>
              <a:rPr lang="en" sz="1000">
                <a:solidFill>
                  <a:schemeClr val="dk1"/>
                </a:solidFill>
                <a:latin typeface="Source Sans 3"/>
                <a:ea typeface="Source Sans 3"/>
                <a:cs typeface="Source Sans 3"/>
                <a:sym typeface="Source Sans 3"/>
              </a:rPr>
              <a:t>:</a:t>
            </a:r>
            <a:br>
              <a:rPr b="1" lang="en" sz="1000">
                <a:solidFill>
                  <a:schemeClr val="dk1"/>
                </a:solidFill>
                <a:latin typeface="Source Sans 3"/>
                <a:ea typeface="Source Sans 3"/>
                <a:cs typeface="Source Sans 3"/>
                <a:sym typeface="Source Sans 3"/>
              </a:rPr>
            </a:br>
            <a:r>
              <a:rPr b="1" lang="en" sz="1000" u="sng">
                <a:solidFill>
                  <a:schemeClr val="dk1"/>
                </a:solidFill>
                <a:latin typeface="Source Sans 3"/>
                <a:ea typeface="Source Sans 3"/>
                <a:cs typeface="Source Sans 3"/>
                <a:sym typeface="Source Sans 3"/>
                <a:hlinkClick r:id="rId15">
                  <a:extLst>
                    <a:ext uri="{A12FA001-AC4F-418D-AE19-62706E023703}">
                      <ahyp:hlinkClr val="tx"/>
                    </a:ext>
                  </a:extLst>
                </a:hlinkClick>
              </a:rPr>
              <a:t>Freepik</a:t>
            </a:r>
            <a:r>
              <a:rPr b="1" lang="en" sz="1000">
                <a:solidFill>
                  <a:schemeClr val="dk1"/>
                </a:solidFill>
                <a:latin typeface="Source Sans 3"/>
                <a:ea typeface="Source Sans 3"/>
                <a:cs typeface="Source Sans 3"/>
                <a:sym typeface="Source Sans 3"/>
              </a:rPr>
              <a:t> | </a:t>
            </a:r>
            <a:r>
              <a:rPr b="1" lang="en" sz="1000" u="sng">
                <a:solidFill>
                  <a:schemeClr val="dk1"/>
                </a:solidFill>
                <a:latin typeface="Source Sans 3"/>
                <a:ea typeface="Source Sans 3"/>
                <a:cs typeface="Source Sans 3"/>
                <a:sym typeface="Source Sans 3"/>
                <a:hlinkClick r:id="rId16">
                  <a:extLst>
                    <a:ext uri="{A12FA001-AC4F-418D-AE19-62706E023703}">
                      <ahyp:hlinkClr val="tx"/>
                    </a:ext>
                  </a:extLst>
                </a:hlinkClick>
              </a:rPr>
              <a:t>Flaticon</a:t>
            </a:r>
            <a:r>
              <a:rPr b="1" lang="en" sz="1000">
                <a:solidFill>
                  <a:schemeClr val="dk1"/>
                </a:solidFill>
                <a:latin typeface="Source Sans 3"/>
                <a:ea typeface="Source Sans 3"/>
                <a:cs typeface="Source Sans 3"/>
                <a:sym typeface="Source Sans 3"/>
              </a:rPr>
              <a:t> | </a:t>
            </a:r>
            <a:r>
              <a:rPr b="1" lang="en" sz="1000" u="sng">
                <a:solidFill>
                  <a:schemeClr val="dk1"/>
                </a:solidFill>
                <a:latin typeface="Source Sans 3"/>
                <a:ea typeface="Source Sans 3"/>
                <a:cs typeface="Source Sans 3"/>
                <a:sym typeface="Source Sans 3"/>
                <a:hlinkClick r:id="rId17">
                  <a:extLst>
                    <a:ext uri="{A12FA001-AC4F-418D-AE19-62706E023703}">
                      <ahyp:hlinkClr val="tx"/>
                    </a:ext>
                  </a:extLst>
                </a:hlinkClick>
              </a:rPr>
              <a:t>Storyset</a:t>
            </a:r>
            <a:r>
              <a:rPr b="1" lang="en" sz="1000">
                <a:solidFill>
                  <a:schemeClr val="dk1"/>
                </a:solidFill>
                <a:latin typeface="Source Sans 3"/>
                <a:ea typeface="Source Sans 3"/>
                <a:cs typeface="Source Sans 3"/>
                <a:sym typeface="Source Sans 3"/>
              </a:rPr>
              <a:t> | </a:t>
            </a:r>
            <a:r>
              <a:rPr b="1" lang="en" sz="1000" u="sng">
                <a:solidFill>
                  <a:schemeClr val="dk1"/>
                </a:solidFill>
                <a:latin typeface="Source Sans 3"/>
                <a:ea typeface="Source Sans 3"/>
                <a:cs typeface="Source Sans 3"/>
                <a:sym typeface="Source Sans 3"/>
                <a:hlinkClick r:id="rId18">
                  <a:extLst>
                    <a:ext uri="{A12FA001-AC4F-418D-AE19-62706E023703}">
                      <ahyp:hlinkClr val="tx"/>
                    </a:ext>
                  </a:extLst>
                </a:hlinkClick>
              </a:rPr>
              <a:t>Wepik</a:t>
            </a:r>
            <a:r>
              <a:rPr b="1" lang="en" sz="1000">
                <a:solidFill>
                  <a:schemeClr val="dk1"/>
                </a:solidFill>
                <a:latin typeface="Source Sans 3"/>
                <a:ea typeface="Source Sans 3"/>
                <a:cs typeface="Source Sans 3"/>
                <a:sym typeface="Source Sans 3"/>
              </a:rPr>
              <a:t> | </a:t>
            </a:r>
            <a:r>
              <a:rPr b="1" lang="en" sz="1000" u="sng">
                <a:solidFill>
                  <a:schemeClr val="dk1"/>
                </a:solidFill>
                <a:latin typeface="Source Sans 3"/>
                <a:ea typeface="Source Sans 3"/>
                <a:cs typeface="Source Sans 3"/>
                <a:sym typeface="Source Sans 3"/>
                <a:hlinkClick r:id="rId19">
                  <a:extLst>
                    <a:ext uri="{A12FA001-AC4F-418D-AE19-62706E023703}">
                      <ahyp:hlinkClr val="tx"/>
                    </a:ext>
                  </a:extLst>
                </a:hlinkClick>
              </a:rPr>
              <a:t>Videvo</a:t>
            </a:r>
            <a:endParaRPr b="1" sz="1000">
              <a:solidFill>
                <a:schemeClr val="dk1"/>
              </a:solidFill>
              <a:latin typeface="Source Sans 3"/>
              <a:ea typeface="Source Sans 3"/>
              <a:cs typeface="Source Sans 3"/>
              <a:sym typeface="Source Sans 3"/>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8" name="Shape 568"/>
        <p:cNvGrpSpPr/>
        <p:nvPr/>
      </p:nvGrpSpPr>
      <p:grpSpPr>
        <a:xfrm>
          <a:off x="0" y="0"/>
          <a:ext cx="0" cy="0"/>
          <a:chOff x="0" y="0"/>
          <a:chExt cx="0" cy="0"/>
        </a:xfrm>
      </p:grpSpPr>
      <p:sp>
        <p:nvSpPr>
          <p:cNvPr id="569" name="Google Shape;569;p47"/>
          <p:cNvSpPr txBox="1"/>
          <p:nvPr>
            <p:ph type="title"/>
          </p:nvPr>
        </p:nvSpPr>
        <p:spPr>
          <a:xfrm>
            <a:off x="2347950" y="540000"/>
            <a:ext cx="4448100" cy="110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570" name="Google Shape;570;p47"/>
          <p:cNvSpPr txBox="1"/>
          <p:nvPr>
            <p:ph idx="1" type="subTitle"/>
          </p:nvPr>
        </p:nvSpPr>
        <p:spPr>
          <a:xfrm>
            <a:off x="2347950" y="1724410"/>
            <a:ext cx="4448100" cy="116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t>Do you have any questions?</a:t>
            </a:r>
            <a:endParaRPr b="1"/>
          </a:p>
          <a:p>
            <a:pPr indent="0" lvl="0" marL="0" rtl="0" algn="ctr">
              <a:spcBef>
                <a:spcPts val="0"/>
              </a:spcBef>
              <a:spcAft>
                <a:spcPts val="0"/>
              </a:spcAft>
              <a:buNone/>
            </a:pPr>
            <a:r>
              <a:rPr lang="en"/>
              <a:t>youremail@freepik.com</a:t>
            </a:r>
            <a:endParaRPr/>
          </a:p>
          <a:p>
            <a:pPr indent="0" lvl="0" marL="0" rtl="0" algn="ctr">
              <a:spcBef>
                <a:spcPts val="0"/>
              </a:spcBef>
              <a:spcAft>
                <a:spcPts val="0"/>
              </a:spcAft>
              <a:buNone/>
            </a:pPr>
            <a:r>
              <a:rPr lang="en"/>
              <a:t>+34 654 321 432</a:t>
            </a:r>
            <a:endParaRPr/>
          </a:p>
          <a:p>
            <a:pPr indent="0" lvl="0" marL="0" rtl="0" algn="ctr">
              <a:spcBef>
                <a:spcPts val="0"/>
              </a:spcBef>
              <a:spcAft>
                <a:spcPts val="0"/>
              </a:spcAft>
              <a:buNone/>
            </a:pPr>
            <a:r>
              <a:rPr lang="en"/>
              <a:t>yourwebsite.com</a:t>
            </a:r>
            <a:endParaRPr/>
          </a:p>
        </p:txBody>
      </p:sp>
      <p:sp>
        <p:nvSpPr>
          <p:cNvPr id="571" name="Google Shape;571;p47"/>
          <p:cNvSpPr txBox="1"/>
          <p:nvPr/>
        </p:nvSpPr>
        <p:spPr>
          <a:xfrm>
            <a:off x="2496150" y="4265300"/>
            <a:ext cx="4151700" cy="338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Source Sans 3"/>
                <a:ea typeface="Source Sans 3"/>
                <a:cs typeface="Source Sans 3"/>
                <a:sym typeface="Source Sans 3"/>
              </a:rPr>
              <a:t>Please keep this slide for attribution</a:t>
            </a:r>
            <a:endParaRPr sz="1000">
              <a:solidFill>
                <a:schemeClr val="dk1"/>
              </a:solidFill>
              <a:latin typeface="Source Sans 3"/>
              <a:ea typeface="Source Sans 3"/>
              <a:cs typeface="Source Sans 3"/>
              <a:sym typeface="Source Sans 3"/>
            </a:endParaRPr>
          </a:p>
        </p:txBody>
      </p:sp>
      <p:grpSp>
        <p:nvGrpSpPr>
          <p:cNvPr id="572" name="Google Shape;572;p47"/>
          <p:cNvGrpSpPr/>
          <p:nvPr/>
        </p:nvGrpSpPr>
        <p:grpSpPr>
          <a:xfrm>
            <a:off x="4377567" y="3106782"/>
            <a:ext cx="387661" cy="387661"/>
            <a:chOff x="1379798" y="1723250"/>
            <a:chExt cx="397887" cy="397887"/>
          </a:xfrm>
        </p:grpSpPr>
        <p:sp>
          <p:nvSpPr>
            <p:cNvPr id="573" name="Google Shape;573;p47"/>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47"/>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47"/>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47"/>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 name="Google Shape;577;p47"/>
          <p:cNvGrpSpPr/>
          <p:nvPr/>
        </p:nvGrpSpPr>
        <p:grpSpPr>
          <a:xfrm>
            <a:off x="3846527" y="3106782"/>
            <a:ext cx="387641" cy="387661"/>
            <a:chOff x="864491" y="1723250"/>
            <a:chExt cx="397866" cy="397887"/>
          </a:xfrm>
        </p:grpSpPr>
        <p:sp>
          <p:nvSpPr>
            <p:cNvPr id="578" name="Google Shape;578;p47"/>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47"/>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47"/>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1" name="Google Shape;581;p47"/>
          <p:cNvSpPr/>
          <p:nvPr/>
        </p:nvSpPr>
        <p:spPr>
          <a:xfrm>
            <a:off x="4908627" y="3142010"/>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2" name="Google Shape;582;p47"/>
          <p:cNvCxnSpPr/>
          <p:nvPr/>
        </p:nvCxnSpPr>
        <p:spPr>
          <a:xfrm>
            <a:off x="1479900" y="1648200"/>
            <a:ext cx="6184200" cy="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6" name="Shape 586"/>
        <p:cNvGrpSpPr/>
        <p:nvPr/>
      </p:nvGrpSpPr>
      <p:grpSpPr>
        <a:xfrm>
          <a:off x="0" y="0"/>
          <a:ext cx="0" cy="0"/>
          <a:chOff x="0" y="0"/>
          <a:chExt cx="0" cy="0"/>
        </a:xfrm>
      </p:grpSpPr>
      <p:sp>
        <p:nvSpPr>
          <p:cNvPr id="587" name="Google Shape;587;p48"/>
          <p:cNvSpPr txBox="1"/>
          <p:nvPr>
            <p:ph idx="1" type="body"/>
          </p:nvPr>
        </p:nvSpPr>
        <p:spPr>
          <a:xfrm>
            <a:off x="717750" y="1080675"/>
            <a:ext cx="7708500" cy="995400"/>
          </a:xfrm>
          <a:prstGeom prst="rect">
            <a:avLst/>
          </a:prstGeom>
        </p:spPr>
        <p:txBody>
          <a:bodyPr anchorCtr="0" anchor="t" bIns="91425" lIns="91425" spcFirstLastPara="1" rIns="91425" wrap="square" tIns="91425">
            <a:noAutofit/>
          </a:bodyPr>
          <a:lstStyle/>
          <a:p>
            <a:pPr indent="0" lvl="0" marL="0" rtl="0" algn="l">
              <a:spcBef>
                <a:spcPts val="300"/>
              </a:spcBef>
              <a:spcAft>
                <a:spcPts val="0"/>
              </a:spcAft>
              <a:buNone/>
            </a:pPr>
            <a:r>
              <a:rPr lang="en"/>
              <a:t>Here’s an assortment of alternative resources whose style fits that of this template:</a:t>
            </a:r>
            <a:endParaRPr/>
          </a:p>
          <a:p>
            <a:pPr indent="0" lvl="0" marL="0" rtl="0" algn="l">
              <a:spcBef>
                <a:spcPts val="1000"/>
              </a:spcBef>
              <a:spcAft>
                <a:spcPts val="0"/>
              </a:spcAft>
              <a:buNone/>
            </a:pPr>
            <a:r>
              <a:rPr b="1" lang="en"/>
              <a:t>Vectors</a:t>
            </a:r>
            <a:endParaRPr b="1"/>
          </a:p>
          <a:p>
            <a:pPr indent="-304800" lvl="0" marL="457200" rtl="0" algn="l">
              <a:spcBef>
                <a:spcPts val="1000"/>
              </a:spcBef>
              <a:spcAft>
                <a:spcPts val="0"/>
              </a:spcAft>
              <a:buClr>
                <a:schemeClr val="dk1"/>
              </a:buClr>
              <a:buSzPts val="1200"/>
              <a:buFont typeface="Source Sans 3"/>
              <a:buChar char="■"/>
            </a:pPr>
            <a:r>
              <a:rPr lang="en" u="sng">
                <a:hlinkClick r:id="rId3"/>
              </a:rPr>
              <a:t>Flat design instagram post design template</a:t>
            </a:r>
            <a:endParaRPr/>
          </a:p>
        </p:txBody>
      </p:sp>
      <p:sp>
        <p:nvSpPr>
          <p:cNvPr id="588" name="Google Shape;588;p48"/>
          <p:cNvSpPr txBox="1"/>
          <p:nvPr>
            <p:ph type="title"/>
          </p:nvPr>
        </p:nvSpPr>
        <p:spPr>
          <a:xfrm>
            <a:off x="722376" y="448056"/>
            <a:ext cx="77085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a:t>
            </a:r>
            <a:r>
              <a:rPr lang="en"/>
              <a:t>lternative resources</a:t>
            </a:r>
            <a:endParaRPr/>
          </a:p>
        </p:txBody>
      </p:sp>
      <p:sp>
        <p:nvSpPr>
          <p:cNvPr id="589" name="Google Shape;589;p48"/>
          <p:cNvSpPr/>
          <p:nvPr/>
        </p:nvSpPr>
        <p:spPr>
          <a:xfrm>
            <a:off x="0" y="3098050"/>
            <a:ext cx="511207" cy="2045461"/>
          </a:xfrm>
          <a:custGeom>
            <a:rect b="b" l="l" r="r" t="t"/>
            <a:pathLst>
              <a:path extrusionOk="0" h="119443" w="22123">
                <a:moveTo>
                  <a:pt x="0" y="0"/>
                </a:moveTo>
                <a:lnTo>
                  <a:pt x="0" y="119443"/>
                </a:lnTo>
                <a:cubicBezTo>
                  <a:pt x="12217" y="119443"/>
                  <a:pt x="22122" y="109538"/>
                  <a:pt x="22122" y="97321"/>
                </a:cubicBezTo>
                <a:lnTo>
                  <a:pt x="2212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48"/>
          <p:cNvSpPr/>
          <p:nvPr/>
        </p:nvSpPr>
        <p:spPr>
          <a:xfrm>
            <a:off x="7825875" y="4509125"/>
            <a:ext cx="1612638" cy="710576"/>
          </a:xfrm>
          <a:custGeom>
            <a:rect b="b" l="l" r="r" t="t"/>
            <a:pathLst>
              <a:path extrusionOk="0" h="8650" w="19631">
                <a:moveTo>
                  <a:pt x="8650" y="1"/>
                </a:moveTo>
                <a:cubicBezTo>
                  <a:pt x="3873" y="1"/>
                  <a:pt x="0" y="3872"/>
                  <a:pt x="0" y="8650"/>
                </a:cubicBezTo>
                <a:lnTo>
                  <a:pt x="19631" y="8650"/>
                </a:lnTo>
                <a:lnTo>
                  <a:pt x="19631" y="1"/>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1" name="Google Shape;591;p48"/>
          <p:cNvGrpSpPr/>
          <p:nvPr/>
        </p:nvGrpSpPr>
        <p:grpSpPr>
          <a:xfrm flipH="1">
            <a:off x="8438467" y="168551"/>
            <a:ext cx="1199109" cy="1046700"/>
            <a:chOff x="1795317" y="2742626"/>
            <a:chExt cx="1199109" cy="1046700"/>
          </a:xfrm>
        </p:grpSpPr>
        <p:sp>
          <p:nvSpPr>
            <p:cNvPr id="592" name="Google Shape;592;p48"/>
            <p:cNvSpPr/>
            <p:nvPr/>
          </p:nvSpPr>
          <p:spPr>
            <a:xfrm>
              <a:off x="1795317" y="2742626"/>
              <a:ext cx="1046700" cy="1046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48"/>
            <p:cNvSpPr/>
            <p:nvPr/>
          </p:nvSpPr>
          <p:spPr>
            <a:xfrm rot="1732915">
              <a:off x="2732197" y="2817521"/>
              <a:ext cx="222357" cy="222357"/>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4" name="Google Shape;594;p48"/>
          <p:cNvSpPr/>
          <p:nvPr/>
        </p:nvSpPr>
        <p:spPr>
          <a:xfrm>
            <a:off x="-556436" y="-331050"/>
            <a:ext cx="1104900" cy="1104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5" name="Google Shape;595;p48"/>
          <p:cNvGrpSpPr/>
          <p:nvPr/>
        </p:nvGrpSpPr>
        <p:grpSpPr>
          <a:xfrm>
            <a:off x="3616241" y="3781207"/>
            <a:ext cx="1104600" cy="1164460"/>
            <a:chOff x="3636481" y="3552607"/>
            <a:chExt cx="1104600" cy="1164460"/>
          </a:xfrm>
        </p:grpSpPr>
        <p:sp>
          <p:nvSpPr>
            <p:cNvPr id="596" name="Google Shape;596;p48"/>
            <p:cNvSpPr/>
            <p:nvPr/>
          </p:nvSpPr>
          <p:spPr>
            <a:xfrm rot="5400000">
              <a:off x="3636481" y="3612467"/>
              <a:ext cx="1104600" cy="1104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48"/>
            <p:cNvSpPr/>
            <p:nvPr/>
          </p:nvSpPr>
          <p:spPr>
            <a:xfrm rot="5400000">
              <a:off x="4268771" y="3552607"/>
              <a:ext cx="222300" cy="2223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1" name="Shape 601"/>
        <p:cNvGrpSpPr/>
        <p:nvPr/>
      </p:nvGrpSpPr>
      <p:grpSpPr>
        <a:xfrm>
          <a:off x="0" y="0"/>
          <a:ext cx="0" cy="0"/>
          <a:chOff x="0" y="0"/>
          <a:chExt cx="0" cy="0"/>
        </a:xfrm>
      </p:grpSpPr>
      <p:sp>
        <p:nvSpPr>
          <p:cNvPr id="602" name="Google Shape;602;p4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a:t>
            </a:r>
            <a:endParaRPr/>
          </a:p>
        </p:txBody>
      </p:sp>
      <p:sp>
        <p:nvSpPr>
          <p:cNvPr id="603" name="Google Shape;603;p49"/>
          <p:cNvSpPr txBox="1"/>
          <p:nvPr>
            <p:ph idx="1" type="body"/>
          </p:nvPr>
        </p:nvSpPr>
        <p:spPr>
          <a:xfrm>
            <a:off x="713225" y="1390450"/>
            <a:ext cx="3447000" cy="86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Vectors</a:t>
            </a:r>
            <a:endParaRPr b="1"/>
          </a:p>
          <a:p>
            <a:pPr indent="-304800" lvl="0" marL="457200" rtl="0" algn="l">
              <a:spcBef>
                <a:spcPts val="1000"/>
              </a:spcBef>
              <a:spcAft>
                <a:spcPts val="0"/>
              </a:spcAft>
              <a:buClr>
                <a:schemeClr val="dk1"/>
              </a:buClr>
              <a:buSzPts val="1200"/>
              <a:buFont typeface="Source Sans 3"/>
              <a:buChar char="■"/>
            </a:pPr>
            <a:r>
              <a:rPr lang="en" u="sng">
                <a:hlinkClick r:id="rId3"/>
              </a:rPr>
              <a:t>Church template design</a:t>
            </a:r>
            <a:endParaRPr/>
          </a:p>
        </p:txBody>
      </p:sp>
      <p:sp>
        <p:nvSpPr>
          <p:cNvPr id="604" name="Google Shape;604;p49"/>
          <p:cNvSpPr txBox="1"/>
          <p:nvPr>
            <p:ph idx="2" type="body"/>
          </p:nvPr>
        </p:nvSpPr>
        <p:spPr>
          <a:xfrm>
            <a:off x="4338664" y="1390450"/>
            <a:ext cx="3447000" cy="86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Photos</a:t>
            </a:r>
            <a:endParaRPr b="1"/>
          </a:p>
          <a:p>
            <a:pPr indent="-304800" lvl="0" marL="457200" rtl="0" algn="l">
              <a:spcBef>
                <a:spcPts val="1000"/>
              </a:spcBef>
              <a:spcAft>
                <a:spcPts val="0"/>
              </a:spcAft>
              <a:buClr>
                <a:schemeClr val="dk1"/>
              </a:buClr>
              <a:buSzPts val="1200"/>
              <a:buFont typeface="Source Sans 3"/>
              <a:buChar char="■"/>
            </a:pPr>
            <a:r>
              <a:rPr lang="en" u="sng">
                <a:hlinkClick r:id="rId4"/>
              </a:rPr>
              <a:t>Business people having fun</a:t>
            </a:r>
            <a:endParaRPr/>
          </a:p>
          <a:p>
            <a:pPr indent="-304800" lvl="0" marL="457200" rtl="0" algn="l">
              <a:spcBef>
                <a:spcPts val="0"/>
              </a:spcBef>
              <a:spcAft>
                <a:spcPts val="0"/>
              </a:spcAft>
              <a:buClr>
                <a:schemeClr val="dk1"/>
              </a:buClr>
              <a:buSzPts val="1200"/>
              <a:buChar char="■"/>
            </a:pPr>
            <a:r>
              <a:rPr lang="en" u="sng">
                <a:hlinkClick r:id="rId5"/>
              </a:rPr>
              <a:t>Blonde worker at desk</a:t>
            </a:r>
            <a:endParaRPr/>
          </a:p>
        </p:txBody>
      </p:sp>
      <p:sp>
        <p:nvSpPr>
          <p:cNvPr id="605" name="Google Shape;605;p49"/>
          <p:cNvSpPr txBox="1"/>
          <p:nvPr/>
        </p:nvSpPr>
        <p:spPr>
          <a:xfrm>
            <a:off x="713225" y="1080675"/>
            <a:ext cx="7704000" cy="3693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lang="en" sz="1200">
                <a:solidFill>
                  <a:schemeClr val="dk1"/>
                </a:solidFill>
                <a:latin typeface="Source Sans 3"/>
                <a:ea typeface="Source Sans 3"/>
                <a:cs typeface="Source Sans 3"/>
                <a:sym typeface="Source Sans 3"/>
              </a:rPr>
              <a:t>Did you like the resources on this template? Get them on our other websites:</a:t>
            </a:r>
            <a:endParaRPr sz="1200">
              <a:solidFill>
                <a:schemeClr val="dk1"/>
              </a:solidFill>
              <a:latin typeface="Source Sans 3"/>
              <a:ea typeface="Source Sans 3"/>
              <a:cs typeface="Source Sans 3"/>
              <a:sym typeface="Source Sans 3"/>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09" name="Shape 609"/>
        <p:cNvGrpSpPr/>
        <p:nvPr/>
      </p:nvGrpSpPr>
      <p:grpSpPr>
        <a:xfrm>
          <a:off x="0" y="0"/>
          <a:ext cx="0" cy="0"/>
          <a:chOff x="0" y="0"/>
          <a:chExt cx="0" cy="0"/>
        </a:xfrm>
      </p:grpSpPr>
      <p:sp>
        <p:nvSpPr>
          <p:cNvPr id="610" name="Google Shape;610;p50"/>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611" name="Google Shape;611;p50"/>
          <p:cNvSpPr txBox="1"/>
          <p:nvPr/>
        </p:nvSpPr>
        <p:spPr>
          <a:xfrm>
            <a:off x="72340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lnSpc>
                <a:spcPct val="100000"/>
              </a:lnSpc>
              <a:spcBef>
                <a:spcPts val="1000"/>
              </a:spcBef>
              <a:spcAft>
                <a:spcPts val="0"/>
              </a:spcAft>
              <a:buClr>
                <a:srgbClr val="000000"/>
              </a:buClr>
              <a:buSzPts val="1100"/>
              <a:buFont typeface="Arial"/>
              <a:buNone/>
            </a:pPr>
            <a:r>
              <a:rPr b="1" lang="en" sz="1100">
                <a:solidFill>
                  <a:schemeClr val="dk2"/>
                </a:solidFill>
              </a:rPr>
              <a:t>As a Free user, you are allowed to:</a:t>
            </a:r>
            <a:endParaRPr b="1" sz="1100">
              <a:solidFill>
                <a:schemeClr val="dk2"/>
              </a:solidFill>
            </a:endParaRPr>
          </a:p>
          <a:p>
            <a:pPr indent="-298450" lvl="0" marL="457200" rtl="0" algn="l">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lnSpc>
                <a:spcPct val="100000"/>
              </a:lnSpc>
              <a:spcBef>
                <a:spcPts val="1400"/>
              </a:spcBef>
              <a:spcAft>
                <a:spcPts val="0"/>
              </a:spcAft>
              <a:buClr>
                <a:srgbClr val="000000"/>
              </a:buClr>
              <a:buSzPts val="1100"/>
              <a:buFont typeface="Arial"/>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15" name="Shape 615"/>
        <p:cNvGrpSpPr/>
        <p:nvPr/>
      </p:nvGrpSpPr>
      <p:grpSpPr>
        <a:xfrm>
          <a:off x="0" y="0"/>
          <a:ext cx="0" cy="0"/>
          <a:chOff x="0" y="0"/>
          <a:chExt cx="0" cy="0"/>
        </a:xfrm>
      </p:grpSpPr>
      <p:sp>
        <p:nvSpPr>
          <p:cNvPr id="616" name="Google Shape;616;p51"/>
          <p:cNvSpPr txBox="1"/>
          <p:nvPr/>
        </p:nvSpPr>
        <p:spPr>
          <a:xfrm>
            <a:off x="72345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
        <p:nvSpPr>
          <p:cNvPr id="617" name="Google Shape;617;p51"/>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21" name="Shape 621"/>
        <p:cNvGrpSpPr/>
        <p:nvPr/>
      </p:nvGrpSpPr>
      <p:grpSpPr>
        <a:xfrm>
          <a:off x="0" y="0"/>
          <a:ext cx="0" cy="0"/>
          <a:chOff x="0" y="0"/>
          <a:chExt cx="0" cy="0"/>
        </a:xfrm>
      </p:grpSpPr>
      <p:sp>
        <p:nvSpPr>
          <p:cNvPr id="622" name="Google Shape;622;p52"/>
          <p:cNvSpPr txBox="1"/>
          <p:nvPr/>
        </p:nvSpPr>
        <p:spPr>
          <a:xfrm>
            <a:off x="723400" y="1187975"/>
            <a:ext cx="7697100" cy="1466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indent="0" lvl="0" marL="0" rtl="0" algn="ctr">
              <a:lnSpc>
                <a:spcPct val="100000"/>
              </a:lnSpc>
              <a:spcBef>
                <a:spcPts val="1000"/>
              </a:spcBef>
              <a:spcAft>
                <a:spcPts val="0"/>
              </a:spcAft>
              <a:buNone/>
            </a:pPr>
            <a:r>
              <a:rPr b="1" lang="en" sz="1100">
                <a:solidFill>
                  <a:schemeClr val="lt1"/>
                </a:solidFill>
              </a:rPr>
              <a:t>Ramabhadra</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u="sng">
                <a:solidFill>
                  <a:schemeClr val="lt1"/>
                </a:solidFill>
                <a:hlinkClick r:id="rId3">
                  <a:extLst>
                    <a:ext uri="{A12FA001-AC4F-418D-AE19-62706E023703}">
                      <ahyp:hlinkClr val="tx"/>
                    </a:ext>
                  </a:extLst>
                </a:hlinkClick>
              </a:rPr>
              <a:t>https://fonts.google.com/specimen/Ramabhadra</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b="1" lang="en" sz="1100">
                <a:solidFill>
                  <a:schemeClr val="lt1"/>
                </a:solidFill>
              </a:rPr>
              <a:t>Source Sans 3</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u="sng">
                <a:solidFill>
                  <a:schemeClr val="lt1"/>
                </a:solidFill>
                <a:hlinkClick r:id="rId4">
                  <a:extLst>
                    <a:ext uri="{A12FA001-AC4F-418D-AE19-62706E023703}">
                      <ahyp:hlinkClr val="tx"/>
                    </a:ext>
                  </a:extLst>
                </a:hlinkClick>
              </a:rPr>
              <a:t>https://fonts.google.com/specimen/Source+Sans+3</a:t>
            </a:r>
            <a:r>
              <a:rPr lang="en" sz="1100">
                <a:solidFill>
                  <a:schemeClr val="lt1"/>
                </a:solidFill>
              </a:rPr>
              <a:t>)</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p:txBody>
      </p:sp>
      <p:sp>
        <p:nvSpPr>
          <p:cNvPr id="623" name="Google Shape;623;p52"/>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
        <p:nvSpPr>
          <p:cNvPr id="624" name="Google Shape;624;p52"/>
          <p:cNvSpPr/>
          <p:nvPr/>
        </p:nvSpPr>
        <p:spPr>
          <a:xfrm>
            <a:off x="3645388" y="2947175"/>
            <a:ext cx="791400" cy="754200"/>
          </a:xfrm>
          <a:prstGeom prst="roundRect">
            <a:avLst>
              <a:gd fmla="val 16667" name="adj"/>
            </a:avLst>
          </a:prstGeom>
          <a:solidFill>
            <a:srgbClr val="00304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52"/>
          <p:cNvSpPr/>
          <p:nvPr/>
        </p:nvSpPr>
        <p:spPr>
          <a:xfrm>
            <a:off x="4707207" y="294717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52"/>
          <p:cNvSpPr txBox="1"/>
          <p:nvPr/>
        </p:nvSpPr>
        <p:spPr>
          <a:xfrm>
            <a:off x="3645388"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#00304e</a:t>
            </a:r>
            <a:endParaRPr sz="1000">
              <a:solidFill>
                <a:srgbClr val="FFFFFF"/>
              </a:solidFill>
            </a:endParaRPr>
          </a:p>
        </p:txBody>
      </p:sp>
      <p:sp>
        <p:nvSpPr>
          <p:cNvPr id="627" name="Google Shape;627;p52"/>
          <p:cNvSpPr txBox="1"/>
          <p:nvPr/>
        </p:nvSpPr>
        <p:spPr>
          <a:xfrm>
            <a:off x="4707213"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#ffffff</a:t>
            </a:r>
            <a:endParaRPr sz="1000"/>
          </a:p>
        </p:txBody>
      </p:sp>
      <p:sp>
        <p:nvSpPr>
          <p:cNvPr id="628" name="Google Shape;628;p52"/>
          <p:cNvSpPr/>
          <p:nvPr/>
        </p:nvSpPr>
        <p:spPr>
          <a:xfrm>
            <a:off x="3114475" y="3878275"/>
            <a:ext cx="791400" cy="754200"/>
          </a:xfrm>
          <a:prstGeom prst="roundRect">
            <a:avLst>
              <a:gd fmla="val 16667" name="adj"/>
            </a:avLst>
          </a:prstGeom>
          <a:solidFill>
            <a:srgbClr val="7FAFD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52"/>
          <p:cNvSpPr/>
          <p:nvPr/>
        </p:nvSpPr>
        <p:spPr>
          <a:xfrm>
            <a:off x="4176295" y="3878275"/>
            <a:ext cx="791400" cy="754200"/>
          </a:xfrm>
          <a:prstGeom prst="roundRect">
            <a:avLst>
              <a:gd fmla="val 16667" name="adj"/>
            </a:avLst>
          </a:prstGeom>
          <a:solidFill>
            <a:srgbClr val="6085A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52"/>
          <p:cNvSpPr/>
          <p:nvPr/>
        </p:nvSpPr>
        <p:spPr>
          <a:xfrm>
            <a:off x="5238114" y="3878275"/>
            <a:ext cx="791400" cy="754200"/>
          </a:xfrm>
          <a:prstGeom prst="roundRect">
            <a:avLst>
              <a:gd fmla="val 16667" name="adj"/>
            </a:avLst>
          </a:prstGeom>
          <a:solidFill>
            <a:srgbClr val="C5D2D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52"/>
          <p:cNvSpPr txBox="1"/>
          <p:nvPr/>
        </p:nvSpPr>
        <p:spPr>
          <a:xfrm>
            <a:off x="311447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#7fafd7</a:t>
            </a:r>
            <a:endParaRPr sz="1000">
              <a:solidFill>
                <a:srgbClr val="FFFFFF"/>
              </a:solidFill>
            </a:endParaRPr>
          </a:p>
        </p:txBody>
      </p:sp>
      <p:sp>
        <p:nvSpPr>
          <p:cNvPr id="632" name="Google Shape;632;p52"/>
          <p:cNvSpPr txBox="1"/>
          <p:nvPr/>
        </p:nvSpPr>
        <p:spPr>
          <a:xfrm>
            <a:off x="417630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#6085a3</a:t>
            </a:r>
            <a:endParaRPr sz="1000">
              <a:solidFill>
                <a:srgbClr val="FFFFFF"/>
              </a:solidFill>
            </a:endParaRPr>
          </a:p>
        </p:txBody>
      </p:sp>
      <p:sp>
        <p:nvSpPr>
          <p:cNvPr id="633" name="Google Shape;633;p52"/>
          <p:cNvSpPr txBox="1"/>
          <p:nvPr/>
        </p:nvSpPr>
        <p:spPr>
          <a:xfrm>
            <a:off x="523812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#c5d2dd</a:t>
            </a:r>
            <a:endParaRPr sz="1000"/>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37" name="Shape 637"/>
        <p:cNvGrpSpPr/>
        <p:nvPr/>
      </p:nvGrpSpPr>
      <p:grpSpPr>
        <a:xfrm>
          <a:off x="0" y="0"/>
          <a:ext cx="0" cy="0"/>
          <a:chOff x="0" y="0"/>
          <a:chExt cx="0" cy="0"/>
        </a:xfrm>
      </p:grpSpPr>
      <p:sp>
        <p:nvSpPr>
          <p:cNvPr id="638" name="Google Shape;638;p53"/>
          <p:cNvSpPr txBox="1"/>
          <p:nvPr/>
        </p:nvSpPr>
        <p:spPr>
          <a:xfrm>
            <a:off x="1307550" y="1187975"/>
            <a:ext cx="65205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dk2"/>
                </a:solidFill>
              </a:rPr>
              <a:t>h</a:t>
            </a:r>
            <a:r>
              <a:rPr b="1" lang="en" sz="1100">
                <a:solidFill>
                  <a:schemeClr val="dk2"/>
                </a:solidFill>
                <a:uFill>
                  <a:noFill/>
                </a:uFill>
                <a:hlinkClick r:id="rId3">
                  <a:extLst>
                    <a:ext uri="{A12FA001-AC4F-418D-AE19-62706E023703}">
                      <ahyp:hlinkClr val="tx"/>
                    </a:ext>
                  </a:extLst>
                </a:hlinkClick>
              </a:rPr>
              <a:t>ow it works</a:t>
            </a:r>
            <a:r>
              <a:rPr lang="en" sz="1100">
                <a:solidFill>
                  <a:schemeClr val="lt1"/>
                </a:solidFill>
                <a:uFill>
                  <a:noFill/>
                </a:uFill>
                <a:hlinkClick r:id="rId4">
                  <a:extLst>
                    <a:ext uri="{A12FA001-AC4F-418D-AE19-62706E023703}">
                      <ahyp:hlinkClr val="tx"/>
                    </a:ext>
                  </a:extLst>
                </a:hlinkClick>
              </a:rPr>
              <a:t>.</a:t>
            </a:r>
            <a:endParaRPr sz="1100">
              <a:solidFill>
                <a:schemeClr val="lt1"/>
              </a:solidFill>
            </a:endParaRPr>
          </a:p>
        </p:txBody>
      </p:sp>
      <p:sp>
        <p:nvSpPr>
          <p:cNvPr id="639" name="Google Shape;639;p53"/>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Storyset</a:t>
            </a:r>
            <a:endParaRPr/>
          </a:p>
        </p:txBody>
      </p:sp>
      <p:pic>
        <p:nvPicPr>
          <p:cNvPr id="640" name="Google Shape;640;p53"/>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641" name="Google Shape;641;p53">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7">
                  <a:extLst>
                    <a:ext uri="{A12FA001-AC4F-418D-AE19-62706E023703}">
                      <ahyp:hlinkClr val="tx"/>
                    </a:ext>
                  </a:extLst>
                </a:hlinkClick>
              </a:rPr>
              <a:t>Pana</a:t>
            </a:r>
            <a:endParaRPr b="1">
              <a:solidFill>
                <a:schemeClr val="dk2"/>
              </a:solidFill>
            </a:endParaRPr>
          </a:p>
        </p:txBody>
      </p:sp>
      <p:sp>
        <p:nvSpPr>
          <p:cNvPr id="642" name="Google Shape;642;p53">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9">
                  <a:extLst>
                    <a:ext uri="{A12FA001-AC4F-418D-AE19-62706E023703}">
                      <ahyp:hlinkClr val="tx"/>
                    </a:ext>
                  </a:extLst>
                </a:hlinkClick>
              </a:rPr>
              <a:t>Amico</a:t>
            </a:r>
            <a:endParaRPr b="1">
              <a:solidFill>
                <a:schemeClr val="dk2"/>
              </a:solidFill>
            </a:endParaRPr>
          </a:p>
        </p:txBody>
      </p:sp>
      <p:sp>
        <p:nvSpPr>
          <p:cNvPr id="643" name="Google Shape;643;p53">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1">
                  <a:extLst>
                    <a:ext uri="{A12FA001-AC4F-418D-AE19-62706E023703}">
                      <ahyp:hlinkClr val="tx"/>
                    </a:ext>
                  </a:extLst>
                </a:hlinkClick>
              </a:rPr>
              <a:t>Bro</a:t>
            </a:r>
            <a:endParaRPr b="1">
              <a:solidFill>
                <a:schemeClr val="dk2"/>
              </a:solidFill>
            </a:endParaRPr>
          </a:p>
        </p:txBody>
      </p:sp>
      <p:sp>
        <p:nvSpPr>
          <p:cNvPr id="644" name="Google Shape;644;p53">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3">
                  <a:extLst>
                    <a:ext uri="{A12FA001-AC4F-418D-AE19-62706E023703}">
                      <ahyp:hlinkClr val="tx"/>
                    </a:ext>
                  </a:extLst>
                </a:hlinkClick>
              </a:rPr>
              <a:t>Rafiki</a:t>
            </a:r>
            <a:endParaRPr b="1">
              <a:solidFill>
                <a:schemeClr val="dk2"/>
              </a:solidFill>
            </a:endParaRPr>
          </a:p>
        </p:txBody>
      </p:sp>
      <p:pic>
        <p:nvPicPr>
          <p:cNvPr id="645" name="Google Shape;645;p53"/>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646" name="Google Shape;646;p53"/>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647" name="Google Shape;647;p53"/>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648" name="Google Shape;648;p53"/>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649" name="Google Shape;649;p53">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9">
                  <a:extLst>
                    <a:ext uri="{A12FA001-AC4F-418D-AE19-62706E023703}">
                      <ahyp:hlinkClr val="tx"/>
                    </a:ext>
                  </a:extLst>
                </a:hlinkClick>
              </a:rPr>
              <a:t>Cuate</a:t>
            </a:r>
            <a:endParaRPr b="1">
              <a:solidFill>
                <a:schemeClr val="dk2"/>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53" name="Shape 653"/>
        <p:cNvGrpSpPr/>
        <p:nvPr/>
      </p:nvGrpSpPr>
      <p:grpSpPr>
        <a:xfrm>
          <a:off x="0" y="0"/>
          <a:ext cx="0" cy="0"/>
          <a:chOff x="0" y="0"/>
          <a:chExt cx="0" cy="0"/>
        </a:xfrm>
      </p:grpSpPr>
      <p:grpSp>
        <p:nvGrpSpPr>
          <p:cNvPr id="654" name="Google Shape;654;p54"/>
          <p:cNvGrpSpPr/>
          <p:nvPr/>
        </p:nvGrpSpPr>
        <p:grpSpPr>
          <a:xfrm>
            <a:off x="5048544" y="3019584"/>
            <a:ext cx="442841" cy="514271"/>
            <a:chOff x="4727025" y="1332775"/>
            <a:chExt cx="59900" cy="69625"/>
          </a:xfrm>
        </p:grpSpPr>
        <p:sp>
          <p:nvSpPr>
            <p:cNvPr id="655" name="Google Shape;655;p54"/>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54"/>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 name="Google Shape;657;p54"/>
          <p:cNvGrpSpPr/>
          <p:nvPr/>
        </p:nvGrpSpPr>
        <p:grpSpPr>
          <a:xfrm>
            <a:off x="5723860" y="2267072"/>
            <a:ext cx="500909" cy="500899"/>
            <a:chOff x="4820425" y="1329900"/>
            <a:chExt cx="70175" cy="70350"/>
          </a:xfrm>
        </p:grpSpPr>
        <p:sp>
          <p:nvSpPr>
            <p:cNvPr id="658" name="Google Shape;658;p54"/>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54"/>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54"/>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54"/>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 name="Google Shape;662;p54"/>
          <p:cNvGrpSpPr/>
          <p:nvPr/>
        </p:nvGrpSpPr>
        <p:grpSpPr>
          <a:xfrm>
            <a:off x="6376484" y="2278862"/>
            <a:ext cx="538135" cy="493119"/>
            <a:chOff x="4903200" y="1331525"/>
            <a:chExt cx="73575" cy="67425"/>
          </a:xfrm>
        </p:grpSpPr>
        <p:sp>
          <p:nvSpPr>
            <p:cNvPr id="663" name="Google Shape;663;p54"/>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664" name="Google Shape;664;p54"/>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 name="Google Shape;665;p54"/>
          <p:cNvGrpSpPr/>
          <p:nvPr/>
        </p:nvGrpSpPr>
        <p:grpSpPr>
          <a:xfrm>
            <a:off x="5636435" y="3020840"/>
            <a:ext cx="544563" cy="511895"/>
            <a:chOff x="4815575" y="1416800"/>
            <a:chExt cx="73750" cy="71400"/>
          </a:xfrm>
        </p:grpSpPr>
        <p:sp>
          <p:nvSpPr>
            <p:cNvPr id="666" name="Google Shape;666;p54"/>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54"/>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54"/>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 name="Google Shape;669;p54"/>
          <p:cNvGrpSpPr/>
          <p:nvPr/>
        </p:nvGrpSpPr>
        <p:grpSpPr>
          <a:xfrm>
            <a:off x="6333060" y="3020546"/>
            <a:ext cx="602914" cy="512477"/>
            <a:chOff x="4902475" y="1418875"/>
            <a:chExt cx="74500" cy="63775"/>
          </a:xfrm>
        </p:grpSpPr>
        <p:sp>
          <p:nvSpPr>
            <p:cNvPr id="670" name="Google Shape;670;p54"/>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54"/>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 name="Google Shape;672;p54"/>
          <p:cNvGrpSpPr/>
          <p:nvPr/>
        </p:nvGrpSpPr>
        <p:grpSpPr>
          <a:xfrm>
            <a:off x="5748932" y="3759785"/>
            <a:ext cx="515391" cy="525699"/>
            <a:chOff x="4818100" y="1507675"/>
            <a:chExt cx="71225" cy="71625"/>
          </a:xfrm>
        </p:grpSpPr>
        <p:sp>
          <p:nvSpPr>
            <p:cNvPr id="673" name="Google Shape;673;p54"/>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54"/>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54"/>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54"/>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 name="Google Shape;677;p54"/>
          <p:cNvGrpSpPr/>
          <p:nvPr/>
        </p:nvGrpSpPr>
        <p:grpSpPr>
          <a:xfrm>
            <a:off x="5087034" y="3781317"/>
            <a:ext cx="522956" cy="489869"/>
            <a:chOff x="4721450" y="1509475"/>
            <a:chExt cx="79350" cy="74325"/>
          </a:xfrm>
        </p:grpSpPr>
        <p:sp>
          <p:nvSpPr>
            <p:cNvPr id="678" name="Google Shape;678;p54"/>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54"/>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54"/>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54"/>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 name="Google Shape;682;p54"/>
          <p:cNvGrpSpPr/>
          <p:nvPr/>
        </p:nvGrpSpPr>
        <p:grpSpPr>
          <a:xfrm>
            <a:off x="6410277" y="3761069"/>
            <a:ext cx="525704" cy="535436"/>
            <a:chOff x="4906800" y="1507500"/>
            <a:chExt cx="70350" cy="71075"/>
          </a:xfrm>
        </p:grpSpPr>
        <p:sp>
          <p:nvSpPr>
            <p:cNvPr id="683" name="Google Shape;683;p54"/>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54"/>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54"/>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54"/>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54"/>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 name="Google Shape;688;p54"/>
          <p:cNvGrpSpPr/>
          <p:nvPr/>
        </p:nvGrpSpPr>
        <p:grpSpPr>
          <a:xfrm>
            <a:off x="4443099" y="2267050"/>
            <a:ext cx="508054" cy="508095"/>
            <a:chOff x="3736598" y="2170606"/>
            <a:chExt cx="404889" cy="404889"/>
          </a:xfrm>
        </p:grpSpPr>
        <p:sp>
          <p:nvSpPr>
            <p:cNvPr id="689" name="Google Shape;689;p54"/>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54"/>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54"/>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54"/>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 name="Google Shape;693;p54"/>
          <p:cNvGrpSpPr/>
          <p:nvPr/>
        </p:nvGrpSpPr>
        <p:grpSpPr>
          <a:xfrm>
            <a:off x="3731139" y="2267145"/>
            <a:ext cx="575790" cy="507904"/>
            <a:chOff x="3161917" y="2170682"/>
            <a:chExt cx="458870" cy="404737"/>
          </a:xfrm>
        </p:grpSpPr>
        <p:sp>
          <p:nvSpPr>
            <p:cNvPr id="694" name="Google Shape;694;p54"/>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695" name="Google Shape;695;p54"/>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54"/>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 name="Google Shape;697;p54"/>
          <p:cNvGrpSpPr/>
          <p:nvPr/>
        </p:nvGrpSpPr>
        <p:grpSpPr>
          <a:xfrm>
            <a:off x="3758669" y="3027517"/>
            <a:ext cx="520730" cy="498567"/>
            <a:chOff x="3179914" y="2889488"/>
            <a:chExt cx="422876" cy="404911"/>
          </a:xfrm>
        </p:grpSpPr>
        <p:sp>
          <p:nvSpPr>
            <p:cNvPr id="698" name="Google Shape;698;p54"/>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54"/>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54"/>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54"/>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54"/>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54"/>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 name="Google Shape;704;p54"/>
          <p:cNvGrpSpPr/>
          <p:nvPr/>
        </p:nvGrpSpPr>
        <p:grpSpPr>
          <a:xfrm>
            <a:off x="4387349" y="3027477"/>
            <a:ext cx="516145" cy="498648"/>
            <a:chOff x="3729467" y="2889422"/>
            <a:chExt cx="419153" cy="404977"/>
          </a:xfrm>
        </p:grpSpPr>
        <p:sp>
          <p:nvSpPr>
            <p:cNvPr id="705" name="Google Shape;705;p54"/>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54"/>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54"/>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54"/>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54"/>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54"/>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54"/>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2" name="Google Shape;712;p54"/>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54"/>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54"/>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54"/>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6" name="Google Shape;716;p54"/>
          <p:cNvGrpSpPr/>
          <p:nvPr/>
        </p:nvGrpSpPr>
        <p:grpSpPr>
          <a:xfrm>
            <a:off x="7107677" y="2474362"/>
            <a:ext cx="166473" cy="141497"/>
            <a:chOff x="4660325" y="1866850"/>
            <a:chExt cx="68350" cy="58100"/>
          </a:xfrm>
        </p:grpSpPr>
        <p:sp>
          <p:nvSpPr>
            <p:cNvPr id="717" name="Google Shape;717;p54"/>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54"/>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 name="Google Shape;719;p54"/>
          <p:cNvGrpSpPr/>
          <p:nvPr/>
        </p:nvGrpSpPr>
        <p:grpSpPr>
          <a:xfrm>
            <a:off x="7417022" y="2500086"/>
            <a:ext cx="162515" cy="90049"/>
            <a:chOff x="4791775" y="1877500"/>
            <a:chExt cx="66725" cy="36975"/>
          </a:xfrm>
        </p:grpSpPr>
        <p:sp>
          <p:nvSpPr>
            <p:cNvPr id="720" name="Google Shape;720;p54"/>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54"/>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 name="Google Shape;722;p54"/>
          <p:cNvGrpSpPr/>
          <p:nvPr/>
        </p:nvGrpSpPr>
        <p:grpSpPr>
          <a:xfrm>
            <a:off x="7738734" y="2500086"/>
            <a:ext cx="144979" cy="90049"/>
            <a:chOff x="4923925" y="1877500"/>
            <a:chExt cx="59525" cy="36975"/>
          </a:xfrm>
        </p:grpSpPr>
        <p:sp>
          <p:nvSpPr>
            <p:cNvPr id="723" name="Google Shape;723;p54"/>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54"/>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 name="Google Shape;725;p54"/>
          <p:cNvGrpSpPr/>
          <p:nvPr/>
        </p:nvGrpSpPr>
        <p:grpSpPr>
          <a:xfrm>
            <a:off x="8033226" y="2482277"/>
            <a:ext cx="141447" cy="125667"/>
            <a:chOff x="5058450" y="1870100"/>
            <a:chExt cx="58075" cy="51600"/>
          </a:xfrm>
        </p:grpSpPr>
        <p:sp>
          <p:nvSpPr>
            <p:cNvPr id="726" name="Google Shape;726;p54"/>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54"/>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 name="Google Shape;728;p54"/>
          <p:cNvGrpSpPr/>
          <p:nvPr/>
        </p:nvGrpSpPr>
        <p:grpSpPr>
          <a:xfrm>
            <a:off x="7447741" y="2904685"/>
            <a:ext cx="101077" cy="107645"/>
            <a:chOff x="4811425" y="2065025"/>
            <a:chExt cx="41500" cy="44200"/>
          </a:xfrm>
        </p:grpSpPr>
        <p:sp>
          <p:nvSpPr>
            <p:cNvPr id="729" name="Google Shape;729;p54"/>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54"/>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 name="Google Shape;731;p54"/>
          <p:cNvGrpSpPr/>
          <p:nvPr/>
        </p:nvGrpSpPr>
        <p:grpSpPr>
          <a:xfrm>
            <a:off x="7740178" y="2904898"/>
            <a:ext cx="120867" cy="107218"/>
            <a:chOff x="4929875" y="2065025"/>
            <a:chExt cx="49625" cy="44025"/>
          </a:xfrm>
        </p:grpSpPr>
        <p:sp>
          <p:nvSpPr>
            <p:cNvPr id="732" name="Google Shape;732;p54"/>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54"/>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 name="Google Shape;734;p54"/>
          <p:cNvGrpSpPr/>
          <p:nvPr/>
        </p:nvGrpSpPr>
        <p:grpSpPr>
          <a:xfrm>
            <a:off x="8068847" y="2907912"/>
            <a:ext cx="70206" cy="101191"/>
            <a:chOff x="5083925" y="2066350"/>
            <a:chExt cx="28825" cy="41550"/>
          </a:xfrm>
        </p:grpSpPr>
        <p:sp>
          <p:nvSpPr>
            <p:cNvPr id="735" name="Google Shape;735;p54"/>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54"/>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 name="Google Shape;737;p54"/>
          <p:cNvGrpSpPr/>
          <p:nvPr/>
        </p:nvGrpSpPr>
        <p:grpSpPr>
          <a:xfrm>
            <a:off x="7100401" y="2923559"/>
            <a:ext cx="181026" cy="69896"/>
            <a:chOff x="4659775" y="2072775"/>
            <a:chExt cx="74325" cy="28700"/>
          </a:xfrm>
        </p:grpSpPr>
        <p:sp>
          <p:nvSpPr>
            <p:cNvPr id="738" name="Google Shape;738;p54"/>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54"/>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54"/>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 name="Google Shape;741;p54"/>
          <p:cNvGrpSpPr/>
          <p:nvPr/>
        </p:nvGrpSpPr>
        <p:grpSpPr>
          <a:xfrm>
            <a:off x="8020257" y="2714124"/>
            <a:ext cx="167387" cy="89197"/>
            <a:chOff x="4662475" y="1976500"/>
            <a:chExt cx="68725" cy="36625"/>
          </a:xfrm>
        </p:grpSpPr>
        <p:sp>
          <p:nvSpPr>
            <p:cNvPr id="742" name="Google Shape;742;p54"/>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54"/>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54"/>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 name="Google Shape;745;p54"/>
          <p:cNvGrpSpPr/>
          <p:nvPr/>
        </p:nvGrpSpPr>
        <p:grpSpPr>
          <a:xfrm>
            <a:off x="7717162" y="2717564"/>
            <a:ext cx="166899" cy="82317"/>
            <a:chOff x="4920150" y="1977875"/>
            <a:chExt cx="68525" cy="33800"/>
          </a:xfrm>
        </p:grpSpPr>
        <p:sp>
          <p:nvSpPr>
            <p:cNvPr id="746" name="Google Shape;746;p54"/>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54"/>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54"/>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 name="Google Shape;749;p54"/>
          <p:cNvGrpSpPr/>
          <p:nvPr/>
        </p:nvGrpSpPr>
        <p:grpSpPr>
          <a:xfrm>
            <a:off x="7128319" y="3121482"/>
            <a:ext cx="125190" cy="127858"/>
            <a:chOff x="4676550" y="2160575"/>
            <a:chExt cx="51400" cy="52500"/>
          </a:xfrm>
        </p:grpSpPr>
        <p:sp>
          <p:nvSpPr>
            <p:cNvPr id="750" name="Google Shape;750;p54"/>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54"/>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54"/>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 name="Google Shape;753;p54"/>
          <p:cNvGrpSpPr/>
          <p:nvPr/>
        </p:nvGrpSpPr>
        <p:grpSpPr>
          <a:xfrm>
            <a:off x="7425577" y="3128514"/>
            <a:ext cx="145405" cy="113794"/>
            <a:chOff x="4768325" y="2163475"/>
            <a:chExt cx="59700" cy="46725"/>
          </a:xfrm>
        </p:grpSpPr>
        <p:sp>
          <p:nvSpPr>
            <p:cNvPr id="754" name="Google Shape;754;p54"/>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54"/>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6" name="Google Shape;756;p54"/>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54"/>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54"/>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54"/>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54"/>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54"/>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2" name="Google Shape;762;p54"/>
          <p:cNvGrpSpPr/>
          <p:nvPr/>
        </p:nvGrpSpPr>
        <p:grpSpPr>
          <a:xfrm>
            <a:off x="7441895" y="3383608"/>
            <a:ext cx="112768" cy="106853"/>
            <a:chOff x="4768575" y="2253950"/>
            <a:chExt cx="46300" cy="43875"/>
          </a:xfrm>
        </p:grpSpPr>
        <p:sp>
          <p:nvSpPr>
            <p:cNvPr id="763" name="Google Shape;763;p54"/>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54"/>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 name="Google Shape;765;p54"/>
          <p:cNvGrpSpPr/>
          <p:nvPr/>
        </p:nvGrpSpPr>
        <p:grpSpPr>
          <a:xfrm>
            <a:off x="7741518" y="3872634"/>
            <a:ext cx="118187" cy="146246"/>
            <a:chOff x="4960900" y="2433225"/>
            <a:chExt cx="48525" cy="60050"/>
          </a:xfrm>
        </p:grpSpPr>
        <p:sp>
          <p:nvSpPr>
            <p:cNvPr id="766" name="Google Shape;766;p54"/>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54"/>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 name="Google Shape;768;p54"/>
          <p:cNvGrpSpPr/>
          <p:nvPr/>
        </p:nvGrpSpPr>
        <p:grpSpPr>
          <a:xfrm>
            <a:off x="7430083" y="4136695"/>
            <a:ext cx="136394" cy="143810"/>
            <a:chOff x="4854075" y="2527625"/>
            <a:chExt cx="56000" cy="59050"/>
          </a:xfrm>
        </p:grpSpPr>
        <p:sp>
          <p:nvSpPr>
            <p:cNvPr id="769" name="Google Shape;769;p54"/>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54"/>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1" name="Google Shape;771;p54"/>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54"/>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54"/>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4" name="Google Shape;774;p54"/>
          <p:cNvGrpSpPr/>
          <p:nvPr/>
        </p:nvGrpSpPr>
        <p:grpSpPr>
          <a:xfrm>
            <a:off x="8054294" y="3600439"/>
            <a:ext cx="99312" cy="160797"/>
            <a:chOff x="5059700" y="2334775"/>
            <a:chExt cx="40775" cy="66025"/>
          </a:xfrm>
        </p:grpSpPr>
        <p:sp>
          <p:nvSpPr>
            <p:cNvPr id="775" name="Google Shape;775;p54"/>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54"/>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54"/>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54"/>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54"/>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54"/>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54"/>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54"/>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54"/>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 name="Google Shape;784;p54"/>
          <p:cNvGrpSpPr/>
          <p:nvPr/>
        </p:nvGrpSpPr>
        <p:grpSpPr>
          <a:xfrm>
            <a:off x="8011458" y="3865571"/>
            <a:ext cx="184984" cy="160371"/>
            <a:chOff x="5037700" y="2430325"/>
            <a:chExt cx="75950" cy="65850"/>
          </a:xfrm>
        </p:grpSpPr>
        <p:sp>
          <p:nvSpPr>
            <p:cNvPr id="785" name="Google Shape;785;p54"/>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54"/>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 name="Google Shape;787;p54"/>
          <p:cNvGrpSpPr/>
          <p:nvPr/>
        </p:nvGrpSpPr>
        <p:grpSpPr>
          <a:xfrm>
            <a:off x="7430964" y="3632023"/>
            <a:ext cx="173014" cy="97629"/>
            <a:chOff x="4756975" y="2341800"/>
            <a:chExt cx="91975" cy="51925"/>
          </a:xfrm>
        </p:grpSpPr>
        <p:sp>
          <p:nvSpPr>
            <p:cNvPr id="788" name="Google Shape;788;p54"/>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54"/>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54"/>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54"/>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54"/>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54"/>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54"/>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54"/>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54"/>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54"/>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54"/>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54"/>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54"/>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54"/>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54"/>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54"/>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54"/>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54"/>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54"/>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54"/>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 name="Google Shape;808;p54"/>
          <p:cNvGrpSpPr/>
          <p:nvPr/>
        </p:nvGrpSpPr>
        <p:grpSpPr>
          <a:xfrm>
            <a:off x="7697901" y="4120720"/>
            <a:ext cx="212497" cy="175761"/>
            <a:chOff x="4943575" y="2516350"/>
            <a:chExt cx="98675" cy="81700"/>
          </a:xfrm>
        </p:grpSpPr>
        <p:sp>
          <p:nvSpPr>
            <p:cNvPr id="809" name="Google Shape;809;p54"/>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54"/>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54"/>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54"/>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54"/>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54"/>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54"/>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54"/>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54"/>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54"/>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54"/>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54"/>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54"/>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54"/>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54"/>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54"/>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54"/>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54"/>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54"/>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54"/>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54"/>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54"/>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54"/>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54"/>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54"/>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54"/>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54"/>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54"/>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54"/>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54"/>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54"/>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54"/>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54"/>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54"/>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54"/>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54"/>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54"/>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54"/>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54"/>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54"/>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54"/>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54"/>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54"/>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54"/>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54"/>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54"/>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54"/>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54"/>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54"/>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54"/>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54"/>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54"/>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54"/>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54"/>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54"/>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54"/>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54"/>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54"/>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54"/>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54"/>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54"/>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54"/>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54"/>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54"/>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54"/>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54"/>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54"/>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54"/>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54"/>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54"/>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54"/>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54"/>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54"/>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54"/>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54"/>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54"/>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54"/>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54"/>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 name="Google Shape;887;p54"/>
          <p:cNvGrpSpPr/>
          <p:nvPr/>
        </p:nvGrpSpPr>
        <p:grpSpPr>
          <a:xfrm>
            <a:off x="1955962" y="3346963"/>
            <a:ext cx="965351" cy="134611"/>
            <a:chOff x="4411970" y="2962952"/>
            <a:chExt cx="706544" cy="104212"/>
          </a:xfrm>
        </p:grpSpPr>
        <p:sp>
          <p:nvSpPr>
            <p:cNvPr id="888" name="Google Shape;888;p54"/>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54"/>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54"/>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54"/>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 name="Google Shape;892;p54"/>
          <p:cNvGrpSpPr/>
          <p:nvPr/>
        </p:nvGrpSpPr>
        <p:grpSpPr>
          <a:xfrm>
            <a:off x="1955962" y="2935877"/>
            <a:ext cx="960158" cy="289172"/>
            <a:chOff x="4411970" y="2726085"/>
            <a:chExt cx="643107" cy="193659"/>
          </a:xfrm>
        </p:grpSpPr>
        <p:sp>
          <p:nvSpPr>
            <p:cNvPr id="893" name="Google Shape;893;p54"/>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54"/>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54"/>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 name="Google Shape;896;p54"/>
          <p:cNvGrpSpPr/>
          <p:nvPr/>
        </p:nvGrpSpPr>
        <p:grpSpPr>
          <a:xfrm>
            <a:off x="958854" y="3201987"/>
            <a:ext cx="833173" cy="259209"/>
            <a:chOff x="4411970" y="4340222"/>
            <a:chExt cx="779467" cy="242683"/>
          </a:xfrm>
        </p:grpSpPr>
        <p:sp>
          <p:nvSpPr>
            <p:cNvPr id="897" name="Google Shape;897;p54"/>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54"/>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54"/>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 name="Google Shape;900;p54"/>
          <p:cNvGrpSpPr/>
          <p:nvPr/>
        </p:nvGrpSpPr>
        <p:grpSpPr>
          <a:xfrm>
            <a:off x="1955962" y="2597733"/>
            <a:ext cx="965160" cy="216230"/>
            <a:chOff x="4411970" y="2468674"/>
            <a:chExt cx="747317" cy="167425"/>
          </a:xfrm>
        </p:grpSpPr>
        <p:sp>
          <p:nvSpPr>
            <p:cNvPr id="901" name="Google Shape;901;p54"/>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54"/>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 name="Google Shape;903;p54"/>
          <p:cNvGrpSpPr/>
          <p:nvPr/>
        </p:nvGrpSpPr>
        <p:grpSpPr>
          <a:xfrm>
            <a:off x="954709" y="2502450"/>
            <a:ext cx="810451" cy="319148"/>
            <a:chOff x="4411970" y="3686602"/>
            <a:chExt cx="797845" cy="314215"/>
          </a:xfrm>
        </p:grpSpPr>
        <p:sp>
          <p:nvSpPr>
            <p:cNvPr id="904" name="Google Shape;904;p54"/>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54"/>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54"/>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54"/>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54"/>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9" name="Google Shape;909;p54"/>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0" name="Google Shape;910;p54"/>
          <p:cNvGrpSpPr/>
          <p:nvPr/>
        </p:nvGrpSpPr>
        <p:grpSpPr>
          <a:xfrm>
            <a:off x="954806" y="2256974"/>
            <a:ext cx="1970333" cy="208784"/>
            <a:chOff x="6336019" y="3733725"/>
            <a:chExt cx="2566206" cy="351310"/>
          </a:xfrm>
        </p:grpSpPr>
        <p:sp>
          <p:nvSpPr>
            <p:cNvPr id="911" name="Google Shape;911;p54"/>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54"/>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54"/>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54"/>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 name="Google Shape;915;p54"/>
          <p:cNvGrpSpPr/>
          <p:nvPr/>
        </p:nvGrpSpPr>
        <p:grpSpPr>
          <a:xfrm>
            <a:off x="1955962" y="3864529"/>
            <a:ext cx="946551" cy="153200"/>
            <a:chOff x="4404545" y="3301592"/>
            <a:chExt cx="782403" cy="129272"/>
          </a:xfrm>
        </p:grpSpPr>
        <p:sp>
          <p:nvSpPr>
            <p:cNvPr id="916" name="Google Shape;916;p54"/>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54"/>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 name="Google Shape;918;p54"/>
          <p:cNvGrpSpPr/>
          <p:nvPr/>
        </p:nvGrpSpPr>
        <p:grpSpPr>
          <a:xfrm>
            <a:off x="1955962" y="3603488"/>
            <a:ext cx="962257" cy="139127"/>
            <a:chOff x="4411970" y="3131459"/>
            <a:chExt cx="710520" cy="117397"/>
          </a:xfrm>
        </p:grpSpPr>
        <p:sp>
          <p:nvSpPr>
            <p:cNvPr id="919" name="Google Shape;919;p54"/>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54"/>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921" name="Google Shape;921;p54"/>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2" name="Google Shape;922;p54"/>
          <p:cNvGrpSpPr/>
          <p:nvPr/>
        </p:nvGrpSpPr>
        <p:grpSpPr>
          <a:xfrm>
            <a:off x="956107" y="3538282"/>
            <a:ext cx="823838" cy="458988"/>
            <a:chOff x="4411970" y="1801825"/>
            <a:chExt cx="734586" cy="409262"/>
          </a:xfrm>
        </p:grpSpPr>
        <p:sp>
          <p:nvSpPr>
            <p:cNvPr id="923" name="Google Shape;923;p54"/>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54"/>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 name="Google Shape;925;p54"/>
          <p:cNvGrpSpPr/>
          <p:nvPr/>
        </p:nvGrpSpPr>
        <p:grpSpPr>
          <a:xfrm>
            <a:off x="956107" y="4086708"/>
            <a:ext cx="856348" cy="212039"/>
            <a:chOff x="4411970" y="2233974"/>
            <a:chExt cx="763574" cy="189068"/>
          </a:xfrm>
        </p:grpSpPr>
        <p:sp>
          <p:nvSpPr>
            <p:cNvPr id="926" name="Google Shape;926;p54"/>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54"/>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 name="Google Shape;928;p54"/>
          <p:cNvGrpSpPr/>
          <p:nvPr/>
        </p:nvGrpSpPr>
        <p:grpSpPr>
          <a:xfrm>
            <a:off x="3066303" y="2262044"/>
            <a:ext cx="511602" cy="511602"/>
            <a:chOff x="5681300" y="2527788"/>
            <a:chExt cx="805800" cy="805800"/>
          </a:xfrm>
        </p:grpSpPr>
        <p:sp>
          <p:nvSpPr>
            <p:cNvPr id="929" name="Google Shape;929;p54"/>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54"/>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 name="Google Shape;931;p54"/>
          <p:cNvGrpSpPr/>
          <p:nvPr/>
        </p:nvGrpSpPr>
        <p:grpSpPr>
          <a:xfrm>
            <a:off x="3063497" y="3028627"/>
            <a:ext cx="513021" cy="512935"/>
            <a:chOff x="4049800" y="640400"/>
            <a:chExt cx="858900" cy="858900"/>
          </a:xfrm>
        </p:grpSpPr>
        <p:sp>
          <p:nvSpPr>
            <p:cNvPr id="932" name="Google Shape;932;p54"/>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54"/>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 name="Google Shape;934;p54"/>
          <p:cNvGrpSpPr/>
          <p:nvPr/>
        </p:nvGrpSpPr>
        <p:grpSpPr>
          <a:xfrm>
            <a:off x="2980696" y="3680519"/>
            <a:ext cx="686489" cy="686585"/>
            <a:chOff x="5080188" y="927900"/>
            <a:chExt cx="961200" cy="961200"/>
          </a:xfrm>
        </p:grpSpPr>
        <p:sp>
          <p:nvSpPr>
            <p:cNvPr id="935" name="Google Shape;935;p54"/>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54"/>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54"/>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54"/>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54"/>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54"/>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54"/>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54"/>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 name="Google Shape;943;p54"/>
          <p:cNvGrpSpPr/>
          <p:nvPr/>
        </p:nvGrpSpPr>
        <p:grpSpPr>
          <a:xfrm>
            <a:off x="3763848" y="3773248"/>
            <a:ext cx="510373" cy="510937"/>
            <a:chOff x="7508249" y="1522825"/>
            <a:chExt cx="1326332" cy="1322987"/>
          </a:xfrm>
        </p:grpSpPr>
        <p:sp>
          <p:nvSpPr>
            <p:cNvPr id="944" name="Google Shape;944;p54"/>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54"/>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54"/>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54"/>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54"/>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54"/>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54"/>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54"/>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54"/>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54"/>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 name="Google Shape;954;p54"/>
          <p:cNvGrpSpPr/>
          <p:nvPr/>
        </p:nvGrpSpPr>
        <p:grpSpPr>
          <a:xfrm>
            <a:off x="4455441" y="3774653"/>
            <a:ext cx="492652" cy="503348"/>
            <a:chOff x="6039282" y="1042577"/>
            <a:chExt cx="734315" cy="731929"/>
          </a:xfrm>
        </p:grpSpPr>
        <p:sp>
          <p:nvSpPr>
            <p:cNvPr id="955" name="Google Shape;955;p54"/>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54"/>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54"/>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54"/>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54"/>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54"/>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54"/>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54"/>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54"/>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54"/>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54"/>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54"/>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54"/>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54"/>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54"/>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54"/>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54"/>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54"/>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54"/>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54"/>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54"/>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 name="Google Shape;976;p54"/>
          <p:cNvGrpSpPr/>
          <p:nvPr/>
        </p:nvGrpSpPr>
        <p:grpSpPr>
          <a:xfrm>
            <a:off x="5095855" y="2270694"/>
            <a:ext cx="483304" cy="504902"/>
            <a:chOff x="1825800" y="1651625"/>
            <a:chExt cx="568125" cy="591775"/>
          </a:xfrm>
        </p:grpSpPr>
        <p:sp>
          <p:nvSpPr>
            <p:cNvPr id="977" name="Google Shape;977;p54"/>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54"/>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54"/>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54"/>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54"/>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54"/>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3" name="Google Shape;983;p54"/>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54"/>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54"/>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54"/>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54"/>
          <p:cNvSpPr txBox="1"/>
          <p:nvPr/>
        </p:nvSpPr>
        <p:spPr>
          <a:xfrm>
            <a:off x="723350" y="1187975"/>
            <a:ext cx="7697100" cy="814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easily </a:t>
            </a:r>
            <a:r>
              <a:rPr b="1" lang="en" sz="1100">
                <a:solidFill>
                  <a:schemeClr val="dk2"/>
                </a:solidFill>
              </a:rPr>
              <a:t>resize </a:t>
            </a:r>
            <a:r>
              <a:rPr lang="en" sz="1100">
                <a:solidFill>
                  <a:schemeClr val="lt1"/>
                </a:solidFill>
              </a:rPr>
              <a:t>these resources without losing quality. To </a:t>
            </a:r>
            <a:r>
              <a:rPr b="1" lang="en" sz="1100">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dk2"/>
                </a:solidFill>
                <a:uFill>
                  <a:noFill/>
                </a:uFill>
                <a:hlinkClick r:id="rId3">
                  <a:extLst>
                    <a:ext uri="{A12FA001-AC4F-418D-AE19-62706E023703}">
                      <ahyp:hlinkClr val="tx"/>
                    </a:ext>
                  </a:extLst>
                </a:hlinkClick>
              </a:rPr>
              <a:t>infographics</a:t>
            </a:r>
            <a:r>
              <a:rPr b="1" lang="en" sz="1100">
                <a:solidFill>
                  <a:schemeClr val="dk2"/>
                </a:solidFill>
              </a:rPr>
              <a:t> </a:t>
            </a:r>
            <a:r>
              <a:rPr lang="en" sz="1100">
                <a:solidFill>
                  <a:schemeClr val="lt1"/>
                </a:solidFill>
              </a:rPr>
              <a:t>on Slidesgo.</a:t>
            </a:r>
            <a:endParaRPr sz="1100">
              <a:solidFill>
                <a:schemeClr val="lt1"/>
              </a:solidFill>
            </a:endParaRPr>
          </a:p>
        </p:txBody>
      </p:sp>
      <p:sp>
        <p:nvSpPr>
          <p:cNvPr id="988" name="Google Shape;988;p54"/>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2" name="Shape 992"/>
        <p:cNvGrpSpPr/>
        <p:nvPr/>
      </p:nvGrpSpPr>
      <p:grpSpPr>
        <a:xfrm>
          <a:off x="0" y="0"/>
          <a:ext cx="0" cy="0"/>
          <a:chOff x="0" y="0"/>
          <a:chExt cx="0" cy="0"/>
        </a:xfrm>
      </p:grpSpPr>
      <p:grpSp>
        <p:nvGrpSpPr>
          <p:cNvPr id="993" name="Google Shape;993;p55"/>
          <p:cNvGrpSpPr/>
          <p:nvPr/>
        </p:nvGrpSpPr>
        <p:grpSpPr>
          <a:xfrm>
            <a:off x="722059" y="955168"/>
            <a:ext cx="2492868" cy="1379876"/>
            <a:chOff x="2654821" y="2311071"/>
            <a:chExt cx="2279715" cy="1262120"/>
          </a:xfrm>
        </p:grpSpPr>
        <p:grpSp>
          <p:nvGrpSpPr>
            <p:cNvPr id="994" name="Google Shape;994;p55"/>
            <p:cNvGrpSpPr/>
            <p:nvPr/>
          </p:nvGrpSpPr>
          <p:grpSpPr>
            <a:xfrm>
              <a:off x="4034269" y="2840745"/>
              <a:ext cx="40212" cy="36437"/>
              <a:chOff x="4293400" y="2574725"/>
              <a:chExt cx="84425" cy="80100"/>
            </a:xfrm>
          </p:grpSpPr>
          <p:sp>
            <p:nvSpPr>
              <p:cNvPr id="995" name="Google Shape;995;p55"/>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996" name="Google Shape;996;p55"/>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 name="Google Shape;997;p55"/>
            <p:cNvGrpSpPr/>
            <p:nvPr/>
          </p:nvGrpSpPr>
          <p:grpSpPr>
            <a:xfrm>
              <a:off x="3894606" y="2334874"/>
              <a:ext cx="913198" cy="518984"/>
              <a:chOff x="4000175" y="1462675"/>
              <a:chExt cx="1917275" cy="1140875"/>
            </a:xfrm>
          </p:grpSpPr>
          <p:sp>
            <p:nvSpPr>
              <p:cNvPr id="998" name="Google Shape;998;p55"/>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999" name="Google Shape;999;p55"/>
              <p:cNvGrpSpPr/>
              <p:nvPr/>
            </p:nvGrpSpPr>
            <p:grpSpPr>
              <a:xfrm>
                <a:off x="4000175" y="1462675"/>
                <a:ext cx="1917275" cy="1140875"/>
                <a:chOff x="4000175" y="1462675"/>
                <a:chExt cx="1917275" cy="1140875"/>
              </a:xfrm>
            </p:grpSpPr>
            <p:sp>
              <p:nvSpPr>
                <p:cNvPr id="1000" name="Google Shape;1000;p55"/>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001" name="Google Shape;1001;p55"/>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55"/>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55"/>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55"/>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005" name="Google Shape;1005;p55"/>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6" name="Google Shape;1006;p55"/>
            <p:cNvGrpSpPr/>
            <p:nvPr/>
          </p:nvGrpSpPr>
          <p:grpSpPr>
            <a:xfrm>
              <a:off x="3875768" y="2846704"/>
              <a:ext cx="44796" cy="47366"/>
              <a:chOff x="3960625" y="2587825"/>
              <a:chExt cx="94050" cy="104125"/>
            </a:xfrm>
          </p:grpSpPr>
          <p:sp>
            <p:nvSpPr>
              <p:cNvPr id="1007" name="Google Shape;1007;p55"/>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008" name="Google Shape;1008;p55"/>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 name="Google Shape;1009;p55"/>
            <p:cNvGrpSpPr/>
            <p:nvPr/>
          </p:nvGrpSpPr>
          <p:grpSpPr>
            <a:xfrm>
              <a:off x="3782759" y="2807162"/>
              <a:ext cx="82686" cy="85487"/>
              <a:chOff x="3765350" y="2500900"/>
              <a:chExt cx="173600" cy="187925"/>
            </a:xfrm>
          </p:grpSpPr>
          <p:sp>
            <p:nvSpPr>
              <p:cNvPr id="1010" name="Google Shape;1010;p55"/>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011" name="Google Shape;1011;p55"/>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55"/>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55"/>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55"/>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55"/>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 name="Google Shape;1016;p55"/>
            <p:cNvGrpSpPr/>
            <p:nvPr/>
          </p:nvGrpSpPr>
          <p:grpSpPr>
            <a:xfrm>
              <a:off x="3775674" y="2798496"/>
              <a:ext cx="40545" cy="23564"/>
              <a:chOff x="3750475" y="2481850"/>
              <a:chExt cx="85125" cy="51800"/>
            </a:xfrm>
          </p:grpSpPr>
          <p:sp>
            <p:nvSpPr>
              <p:cNvPr id="1017" name="Google Shape;1017;p55"/>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55"/>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019" name="Google Shape;1019;p55"/>
            <p:cNvGrpSpPr/>
            <p:nvPr/>
          </p:nvGrpSpPr>
          <p:grpSpPr>
            <a:xfrm>
              <a:off x="3716946" y="2776024"/>
              <a:ext cx="81971" cy="76912"/>
              <a:chOff x="3627175" y="2432450"/>
              <a:chExt cx="172100" cy="169075"/>
            </a:xfrm>
          </p:grpSpPr>
          <p:sp>
            <p:nvSpPr>
              <p:cNvPr id="1020" name="Google Shape;1020;p55"/>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55"/>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022" name="Google Shape;1022;p55"/>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023" name="Google Shape;1023;p55"/>
            <p:cNvGrpSpPr/>
            <p:nvPr/>
          </p:nvGrpSpPr>
          <p:grpSpPr>
            <a:xfrm>
              <a:off x="3685682" y="2845624"/>
              <a:ext cx="29311" cy="45055"/>
              <a:chOff x="3561536" y="2585450"/>
              <a:chExt cx="61539" cy="99045"/>
            </a:xfrm>
          </p:grpSpPr>
          <p:sp>
            <p:nvSpPr>
              <p:cNvPr id="1024" name="Google Shape;1024;p55"/>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55"/>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026" name="Google Shape;1026;p55"/>
            <p:cNvGrpSpPr/>
            <p:nvPr/>
          </p:nvGrpSpPr>
          <p:grpSpPr>
            <a:xfrm>
              <a:off x="3849905" y="2572252"/>
              <a:ext cx="74339" cy="119559"/>
              <a:chOff x="3906325" y="1984500"/>
              <a:chExt cx="156075" cy="262825"/>
            </a:xfrm>
          </p:grpSpPr>
          <p:sp>
            <p:nvSpPr>
              <p:cNvPr id="1027" name="Google Shape;1027;p55"/>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028" name="Google Shape;1028;p55"/>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 name="Google Shape;1029;p55"/>
            <p:cNvGrpSpPr/>
            <p:nvPr/>
          </p:nvGrpSpPr>
          <p:grpSpPr>
            <a:xfrm>
              <a:off x="2654821" y="2414345"/>
              <a:ext cx="667570" cy="558731"/>
              <a:chOff x="1397225" y="1637375"/>
              <a:chExt cx="1401575" cy="1228250"/>
            </a:xfrm>
          </p:grpSpPr>
          <p:sp>
            <p:nvSpPr>
              <p:cNvPr id="1030" name="Google Shape;1030;p55"/>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031" name="Google Shape;1031;p55"/>
              <p:cNvGrpSpPr/>
              <p:nvPr/>
            </p:nvGrpSpPr>
            <p:grpSpPr>
              <a:xfrm>
                <a:off x="1397225" y="1637375"/>
                <a:ext cx="1398775" cy="1228250"/>
                <a:chOff x="1397225" y="1637375"/>
                <a:chExt cx="1398775" cy="1228250"/>
              </a:xfrm>
            </p:grpSpPr>
            <p:sp>
              <p:nvSpPr>
                <p:cNvPr id="1032" name="Google Shape;1032;p55"/>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55"/>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4" name="Google Shape;1034;p55"/>
            <p:cNvGrpSpPr/>
            <p:nvPr/>
          </p:nvGrpSpPr>
          <p:grpSpPr>
            <a:xfrm>
              <a:off x="3230417" y="3103734"/>
              <a:ext cx="282982" cy="280332"/>
              <a:chOff x="2605700" y="3152850"/>
              <a:chExt cx="594125" cy="616250"/>
            </a:xfrm>
          </p:grpSpPr>
          <p:sp>
            <p:nvSpPr>
              <p:cNvPr id="1035" name="Google Shape;1035;p55"/>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036" name="Google Shape;1036;p55"/>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1037" name="Google Shape;1037;p55"/>
            <p:cNvGrpSpPr/>
            <p:nvPr/>
          </p:nvGrpSpPr>
          <p:grpSpPr>
            <a:xfrm>
              <a:off x="3265985" y="3226989"/>
              <a:ext cx="87151" cy="346202"/>
              <a:chOff x="2680375" y="3423800"/>
              <a:chExt cx="182975" cy="761050"/>
            </a:xfrm>
          </p:grpSpPr>
          <p:sp>
            <p:nvSpPr>
              <p:cNvPr id="1038" name="Google Shape;1038;p55"/>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039" name="Google Shape;1039;p55"/>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 name="Google Shape;1040;p55"/>
            <p:cNvGrpSpPr/>
            <p:nvPr/>
          </p:nvGrpSpPr>
          <p:grpSpPr>
            <a:xfrm>
              <a:off x="3855466" y="3289811"/>
              <a:ext cx="112514" cy="94210"/>
              <a:chOff x="3918000" y="3561900"/>
              <a:chExt cx="236225" cy="207100"/>
            </a:xfrm>
          </p:grpSpPr>
          <p:sp>
            <p:nvSpPr>
              <p:cNvPr id="1041" name="Google Shape;1041;p55"/>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042" name="Google Shape;1042;p55"/>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3" name="Google Shape;1043;p55"/>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55"/>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55"/>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1046" name="Google Shape;1046;p55"/>
            <p:cNvGrpSpPr/>
            <p:nvPr/>
          </p:nvGrpSpPr>
          <p:grpSpPr>
            <a:xfrm>
              <a:off x="2905224" y="2311071"/>
              <a:ext cx="596721" cy="528992"/>
              <a:chOff x="1922950" y="1410350"/>
              <a:chExt cx="1252825" cy="1162875"/>
            </a:xfrm>
          </p:grpSpPr>
          <p:sp>
            <p:nvSpPr>
              <p:cNvPr id="1047" name="Google Shape;1047;p55"/>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55"/>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55"/>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55"/>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55"/>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55"/>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55"/>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55"/>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55"/>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55"/>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55"/>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55"/>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55"/>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55"/>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55"/>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55"/>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1063" name="Google Shape;1063;p55"/>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55"/>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55"/>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55"/>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55"/>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55"/>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55"/>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55"/>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55"/>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55"/>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55"/>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55"/>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55"/>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55"/>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55"/>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55"/>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55"/>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55"/>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55"/>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55"/>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083" name="Google Shape;1083;p55"/>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084" name="Google Shape;1084;p55"/>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5" name="Google Shape;1085;p55"/>
            <p:cNvGrpSpPr/>
            <p:nvPr/>
          </p:nvGrpSpPr>
          <p:grpSpPr>
            <a:xfrm>
              <a:off x="3280929" y="3294542"/>
              <a:ext cx="109894" cy="272224"/>
              <a:chOff x="2711750" y="3572300"/>
              <a:chExt cx="230725" cy="598425"/>
            </a:xfrm>
          </p:grpSpPr>
          <p:sp>
            <p:nvSpPr>
              <p:cNvPr id="1086" name="Google Shape;1086;p55"/>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55"/>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8" name="Google Shape;1088;p55"/>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9" name="Google Shape;1089;p55"/>
            <p:cNvGrpSpPr/>
            <p:nvPr/>
          </p:nvGrpSpPr>
          <p:grpSpPr>
            <a:xfrm>
              <a:off x="3790439" y="2408636"/>
              <a:ext cx="73017" cy="75684"/>
              <a:chOff x="3781475" y="1624825"/>
              <a:chExt cx="153300" cy="166375"/>
            </a:xfrm>
          </p:grpSpPr>
          <p:sp>
            <p:nvSpPr>
              <p:cNvPr id="1090" name="Google Shape;1090;p55"/>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55"/>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55"/>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55"/>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4" name="Google Shape;1094;p55"/>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55"/>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55"/>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55"/>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55"/>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55"/>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55"/>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1" name="Google Shape;1101;p55"/>
            <p:cNvGrpSpPr/>
            <p:nvPr/>
          </p:nvGrpSpPr>
          <p:grpSpPr>
            <a:xfrm>
              <a:off x="4403342" y="3107749"/>
              <a:ext cx="316680" cy="101374"/>
              <a:chOff x="5068275" y="3161675"/>
              <a:chExt cx="664875" cy="222850"/>
            </a:xfrm>
          </p:grpSpPr>
          <p:sp>
            <p:nvSpPr>
              <p:cNvPr id="1102" name="Google Shape;1102;p55"/>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55"/>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55"/>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55"/>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6" name="Google Shape;1106;p55"/>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55"/>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55"/>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55"/>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55"/>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55"/>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55"/>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55"/>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55"/>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55"/>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55"/>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55"/>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55"/>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55"/>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55"/>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55"/>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55"/>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55"/>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55"/>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55"/>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55"/>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55"/>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55"/>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55"/>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55"/>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55"/>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55"/>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55"/>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55"/>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5" name="Google Shape;1135;p55"/>
            <p:cNvGrpSpPr/>
            <p:nvPr/>
          </p:nvGrpSpPr>
          <p:grpSpPr>
            <a:xfrm>
              <a:off x="3697513" y="2707266"/>
              <a:ext cx="59549" cy="79733"/>
              <a:chOff x="3586375" y="2281300"/>
              <a:chExt cx="125025" cy="175275"/>
            </a:xfrm>
          </p:grpSpPr>
          <p:sp>
            <p:nvSpPr>
              <p:cNvPr id="1136" name="Google Shape;1136;p55"/>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55"/>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8" name="Google Shape;1138;p55"/>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9" name="Google Shape;1139;p55"/>
            <p:cNvGrpSpPr/>
            <p:nvPr/>
          </p:nvGrpSpPr>
          <p:grpSpPr>
            <a:xfrm>
              <a:off x="4513224" y="3221724"/>
              <a:ext cx="274563" cy="280321"/>
              <a:chOff x="5298975" y="3412225"/>
              <a:chExt cx="576450" cy="616225"/>
            </a:xfrm>
          </p:grpSpPr>
          <p:sp>
            <p:nvSpPr>
              <p:cNvPr id="1140" name="Google Shape;1140;p55"/>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141" name="Google Shape;1141;p55"/>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 name="Google Shape;1142;p55"/>
            <p:cNvGrpSpPr/>
            <p:nvPr/>
          </p:nvGrpSpPr>
          <p:grpSpPr>
            <a:xfrm>
              <a:off x="4824403" y="3421846"/>
              <a:ext cx="110132" cy="130647"/>
              <a:chOff x="5952300" y="3852150"/>
              <a:chExt cx="231225" cy="287200"/>
            </a:xfrm>
          </p:grpSpPr>
          <p:sp>
            <p:nvSpPr>
              <p:cNvPr id="1143" name="Google Shape;1143;p55"/>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55"/>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5" name="Google Shape;1145;p55"/>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55"/>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55"/>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55"/>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55"/>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55"/>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55"/>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55"/>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3" name="Google Shape;1153;p55"/>
            <p:cNvGrpSpPr/>
            <p:nvPr/>
          </p:nvGrpSpPr>
          <p:grpSpPr>
            <a:xfrm>
              <a:off x="4295710" y="3079670"/>
              <a:ext cx="14968" cy="27135"/>
              <a:chOff x="4842300" y="3099950"/>
              <a:chExt cx="31425" cy="59650"/>
            </a:xfrm>
          </p:grpSpPr>
          <p:sp>
            <p:nvSpPr>
              <p:cNvPr id="1154" name="Google Shape;1154;p55"/>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55"/>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55"/>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55"/>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8" name="Google Shape;1158;p55"/>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55"/>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55"/>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55"/>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55"/>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55"/>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55"/>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55"/>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6" name="Google Shape;1166;p55"/>
            <p:cNvGrpSpPr/>
            <p:nvPr/>
          </p:nvGrpSpPr>
          <p:grpSpPr>
            <a:xfrm>
              <a:off x="3831056" y="2816010"/>
              <a:ext cx="37378" cy="27612"/>
              <a:chOff x="3866750" y="2520350"/>
              <a:chExt cx="78475" cy="60700"/>
            </a:xfrm>
          </p:grpSpPr>
          <p:sp>
            <p:nvSpPr>
              <p:cNvPr id="1167" name="Google Shape;1167;p55"/>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55"/>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55"/>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55"/>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1" name="Google Shape;1171;p55"/>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55"/>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55"/>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55"/>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55"/>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55"/>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55"/>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55"/>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55"/>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55"/>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55"/>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55"/>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55"/>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55"/>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55"/>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55"/>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55"/>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188" name="Google Shape;1188;p55"/>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55"/>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55"/>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55"/>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55"/>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55"/>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55"/>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55"/>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55"/>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55"/>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55"/>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55"/>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200" name="Google Shape;1200;p55"/>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55"/>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55"/>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55"/>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55"/>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55"/>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55"/>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55"/>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55"/>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55"/>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55"/>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55"/>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55"/>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3" name="Google Shape;1213;p55"/>
            <p:cNvGrpSpPr/>
            <p:nvPr/>
          </p:nvGrpSpPr>
          <p:grpSpPr>
            <a:xfrm>
              <a:off x="3632736" y="3051591"/>
              <a:ext cx="63288" cy="45217"/>
              <a:chOff x="3450375" y="3038225"/>
              <a:chExt cx="132875" cy="99400"/>
            </a:xfrm>
          </p:grpSpPr>
          <p:sp>
            <p:nvSpPr>
              <p:cNvPr id="1214" name="Google Shape;1214;p55"/>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55"/>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6" name="Google Shape;1216;p55"/>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55"/>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55"/>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55"/>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55"/>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55"/>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55"/>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55"/>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55"/>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225" name="Google Shape;1225;p55"/>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55"/>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55"/>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55"/>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55"/>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55"/>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55"/>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55"/>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55"/>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55"/>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235" name="Google Shape;1235;p55"/>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55"/>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55"/>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55"/>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55"/>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55"/>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241" name="Google Shape;1241;p55"/>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55"/>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55"/>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55"/>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55"/>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55"/>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55"/>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55"/>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55"/>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55"/>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 name="Google Shape;1251;p55"/>
          <p:cNvGrpSpPr/>
          <p:nvPr/>
        </p:nvGrpSpPr>
        <p:grpSpPr>
          <a:xfrm>
            <a:off x="719116" y="2850945"/>
            <a:ext cx="2622876" cy="1333540"/>
            <a:chOff x="238125" y="1038125"/>
            <a:chExt cx="7146800" cy="3633625"/>
          </a:xfrm>
        </p:grpSpPr>
        <p:sp>
          <p:nvSpPr>
            <p:cNvPr id="1252" name="Google Shape;1252;p55"/>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55"/>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55"/>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55"/>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55"/>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55"/>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55"/>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55"/>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55"/>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55"/>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55"/>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55"/>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55"/>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55"/>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55"/>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55"/>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55"/>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55"/>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55"/>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55"/>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55"/>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55"/>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55"/>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55"/>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55"/>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55"/>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55"/>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55"/>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55"/>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55"/>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55"/>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55"/>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55"/>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55"/>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55"/>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55"/>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55"/>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55"/>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55"/>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55"/>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55"/>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55"/>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55"/>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55"/>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55"/>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55"/>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55"/>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55"/>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55"/>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55"/>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55"/>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55"/>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55"/>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55"/>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55"/>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55"/>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55"/>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55"/>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55"/>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55"/>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55"/>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55"/>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55"/>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55"/>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55"/>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55"/>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55"/>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55"/>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55"/>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55"/>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55"/>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55"/>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55"/>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55"/>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55"/>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55"/>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55"/>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55"/>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55"/>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55"/>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55"/>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55"/>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55"/>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55"/>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55"/>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55"/>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55"/>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55"/>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55"/>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55"/>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55"/>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55"/>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55"/>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55"/>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55"/>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55"/>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55"/>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55"/>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55"/>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55"/>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55"/>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55"/>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55"/>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55"/>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55"/>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55"/>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55"/>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55"/>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55"/>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55"/>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55"/>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55"/>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55"/>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55"/>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55"/>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55"/>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55"/>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55"/>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55"/>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55"/>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55"/>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55"/>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55"/>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55"/>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55"/>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55"/>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55"/>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55"/>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5"/>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55"/>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5"/>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5"/>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55"/>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55"/>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55"/>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55"/>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55"/>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55"/>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55"/>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55"/>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55"/>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55"/>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55"/>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55"/>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55"/>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55"/>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55"/>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55"/>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55"/>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55"/>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55"/>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55"/>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55"/>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55"/>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55"/>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55"/>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55"/>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55"/>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5"/>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55"/>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55"/>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55"/>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5"/>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55"/>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55"/>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55"/>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55"/>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55"/>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55"/>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55"/>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55"/>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55"/>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55"/>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55"/>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55"/>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55"/>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55"/>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55"/>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55"/>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55"/>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55"/>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55"/>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55"/>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55"/>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55"/>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55"/>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55"/>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55"/>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55"/>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55"/>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55"/>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55"/>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55"/>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55"/>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55"/>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55"/>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55"/>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55"/>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55"/>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55"/>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55"/>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55"/>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55"/>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55"/>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5"/>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5"/>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5"/>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55"/>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55"/>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5"/>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55"/>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55"/>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55"/>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55"/>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55"/>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55"/>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55"/>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55"/>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55"/>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5"/>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5"/>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5"/>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55"/>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55"/>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55"/>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55"/>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55"/>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55"/>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5"/>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5"/>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5"/>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5"/>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5"/>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55"/>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55"/>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55"/>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5"/>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5"/>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5"/>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5"/>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5"/>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5"/>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5"/>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5"/>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5"/>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5"/>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55"/>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5"/>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5"/>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5"/>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55"/>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55"/>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5"/>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55"/>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55"/>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55"/>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55"/>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5"/>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55"/>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55"/>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55"/>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55"/>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55"/>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55"/>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55"/>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55"/>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55"/>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55"/>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55"/>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55"/>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55"/>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55"/>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55"/>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55"/>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55"/>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55"/>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55"/>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55"/>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55"/>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55"/>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55"/>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55"/>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55"/>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55"/>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55"/>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55"/>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55"/>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55"/>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55"/>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55"/>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55"/>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5"/>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5"/>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55"/>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55"/>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55"/>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55"/>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55"/>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55"/>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55"/>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55"/>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55"/>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55"/>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55"/>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55"/>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55"/>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55"/>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55"/>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55"/>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55"/>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55"/>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55"/>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55"/>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55"/>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55"/>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55"/>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5"/>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5"/>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5"/>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5"/>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5"/>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5"/>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5"/>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5"/>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55"/>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5"/>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55"/>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55"/>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5"/>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5"/>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5"/>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55"/>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55"/>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55"/>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55"/>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55"/>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5"/>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55"/>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55"/>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5"/>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5"/>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5"/>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5"/>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5"/>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5"/>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55"/>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5"/>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55"/>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55"/>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5"/>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5"/>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55"/>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55"/>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5"/>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5"/>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5"/>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55"/>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55"/>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5"/>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55"/>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55"/>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55"/>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55"/>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5"/>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5"/>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55"/>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55"/>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55"/>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55"/>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55"/>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5"/>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5"/>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5"/>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5"/>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5"/>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5"/>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5"/>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5"/>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5"/>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5"/>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5"/>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5"/>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5"/>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5"/>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5"/>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5"/>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5"/>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5"/>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5"/>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5"/>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5"/>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55"/>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5"/>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5"/>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5"/>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5"/>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5"/>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5"/>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5"/>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5"/>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5"/>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5"/>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5"/>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5"/>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5"/>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5"/>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5"/>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5"/>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5"/>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5"/>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5"/>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5"/>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5"/>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5"/>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5"/>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5"/>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5"/>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5"/>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5"/>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5"/>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5"/>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5"/>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5"/>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5"/>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5"/>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5"/>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5"/>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5"/>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5"/>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5"/>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5"/>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5"/>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5"/>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5"/>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5"/>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5"/>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5"/>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5"/>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5"/>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5"/>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5"/>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5"/>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5"/>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5"/>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55"/>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5"/>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5"/>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55"/>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5"/>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5"/>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55"/>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5"/>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5"/>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5"/>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5"/>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5"/>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5"/>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5"/>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5"/>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5"/>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5"/>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5"/>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5"/>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5"/>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5"/>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5"/>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5"/>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5"/>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5"/>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5"/>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5"/>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5"/>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5"/>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5"/>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5"/>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5"/>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5"/>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5"/>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5"/>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5"/>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5"/>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5"/>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5"/>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5"/>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5"/>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5"/>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5"/>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5"/>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5"/>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5"/>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5"/>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5"/>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5"/>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5"/>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5"/>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5"/>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5"/>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5"/>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5"/>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5"/>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5"/>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5"/>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5"/>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5"/>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5"/>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5"/>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5"/>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5"/>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5"/>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5"/>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5"/>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55"/>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55"/>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55"/>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5"/>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5"/>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5"/>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5"/>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5"/>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5"/>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5"/>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5"/>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5"/>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5"/>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5"/>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55"/>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55"/>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5"/>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55"/>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55"/>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55"/>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55"/>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55"/>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5"/>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5"/>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5"/>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5"/>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5"/>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55"/>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55"/>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5"/>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5"/>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55"/>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5"/>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5"/>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5"/>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55"/>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5"/>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55"/>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55"/>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5"/>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55"/>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5"/>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5"/>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55"/>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55"/>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5"/>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5"/>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5"/>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5"/>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5"/>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5"/>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55"/>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5"/>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5"/>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5"/>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5"/>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5"/>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5"/>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5"/>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5"/>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5"/>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5"/>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5"/>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5"/>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5"/>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5"/>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5"/>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5"/>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5"/>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5"/>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5"/>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5"/>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5"/>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5"/>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5"/>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55"/>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5"/>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55"/>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55"/>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5"/>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5"/>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5"/>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5"/>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5"/>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55"/>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55"/>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5"/>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5"/>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5"/>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5"/>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5"/>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5"/>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5"/>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5"/>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5"/>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5"/>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5"/>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5"/>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5"/>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5"/>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5"/>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5"/>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5"/>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5"/>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55"/>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55"/>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5"/>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5"/>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5"/>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55"/>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55"/>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5"/>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5"/>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5"/>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5"/>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5"/>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5"/>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5"/>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5"/>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55"/>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5"/>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5"/>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5"/>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5"/>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55"/>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55"/>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5"/>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5"/>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5"/>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55"/>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5"/>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5"/>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5"/>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55"/>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5"/>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5"/>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55"/>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55"/>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55"/>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5"/>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55"/>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5"/>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5"/>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5"/>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5"/>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5"/>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5"/>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5"/>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5"/>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5"/>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55"/>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5"/>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5"/>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5"/>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5"/>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5"/>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5"/>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5"/>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5"/>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5"/>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5"/>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5"/>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5"/>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5"/>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5"/>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5"/>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5"/>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5"/>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5"/>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5"/>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5"/>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5"/>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5"/>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5"/>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5"/>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5"/>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5"/>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5"/>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5"/>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5"/>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5"/>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5"/>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5"/>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5"/>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5"/>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5"/>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5"/>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5"/>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5"/>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5"/>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5"/>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5"/>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5"/>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5"/>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5"/>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5"/>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5"/>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5"/>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5"/>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5"/>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5"/>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5"/>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5"/>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5"/>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5"/>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5"/>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5"/>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5"/>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5"/>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5"/>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5"/>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5"/>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5"/>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5"/>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5"/>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5"/>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5"/>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5"/>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5"/>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5"/>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5"/>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5"/>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5"/>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5"/>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5"/>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5"/>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5"/>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5"/>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5"/>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5"/>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5"/>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5"/>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5"/>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5"/>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5"/>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5"/>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5"/>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5"/>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5"/>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5"/>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5"/>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5"/>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5"/>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5"/>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5"/>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5"/>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5"/>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5"/>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5"/>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5"/>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5"/>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5"/>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5"/>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5"/>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5"/>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5"/>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5"/>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5"/>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5"/>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5"/>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5"/>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5"/>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5"/>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5"/>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5"/>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5"/>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5"/>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5"/>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5"/>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5"/>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5"/>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5"/>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5"/>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5"/>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5"/>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5"/>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5"/>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5"/>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5"/>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5"/>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5"/>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5"/>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5"/>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5"/>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5"/>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5"/>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5"/>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5"/>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5"/>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5"/>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5"/>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5"/>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5"/>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5"/>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5"/>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5"/>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5"/>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5"/>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5"/>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5"/>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5"/>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5"/>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5"/>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5"/>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5"/>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5"/>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5"/>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5"/>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5"/>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5"/>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5"/>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5"/>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5"/>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5"/>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5"/>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5"/>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5"/>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5"/>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5"/>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5"/>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5"/>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5"/>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5"/>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5"/>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5"/>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5"/>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5"/>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5"/>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5"/>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5"/>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5"/>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5"/>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5"/>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5"/>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5"/>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5"/>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5"/>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5"/>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5"/>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55"/>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5"/>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5"/>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5"/>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5"/>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5"/>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5"/>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5"/>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5"/>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5"/>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5"/>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5"/>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5"/>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5"/>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5"/>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5"/>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5"/>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5"/>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5"/>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5"/>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5"/>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5"/>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5"/>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5"/>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5"/>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5"/>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5"/>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5"/>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5"/>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5"/>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5"/>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5"/>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5"/>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5"/>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5"/>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5"/>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5"/>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5"/>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5"/>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5"/>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5"/>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5"/>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5"/>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5"/>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5"/>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5"/>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5"/>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5"/>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5"/>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5"/>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5"/>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5"/>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5"/>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5"/>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5"/>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5"/>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5"/>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5"/>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5"/>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5"/>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5"/>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5"/>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5"/>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5"/>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5"/>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5"/>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5"/>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5"/>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5"/>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5"/>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5"/>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5"/>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5"/>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5"/>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5"/>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5"/>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5"/>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5"/>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5"/>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5"/>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5"/>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5"/>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5"/>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5"/>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5"/>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5"/>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5"/>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5"/>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5"/>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5"/>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5"/>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5"/>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5"/>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5"/>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5"/>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5"/>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5"/>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5"/>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5"/>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5"/>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5"/>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5"/>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5"/>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5"/>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5"/>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5"/>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5"/>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5"/>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5"/>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5"/>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5"/>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5"/>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5"/>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5"/>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5"/>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5"/>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5"/>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5"/>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5"/>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5"/>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5"/>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5"/>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5"/>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5"/>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5"/>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5"/>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5"/>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5"/>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5"/>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5"/>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5"/>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5"/>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5"/>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5"/>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5"/>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5"/>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5"/>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5"/>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5"/>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5"/>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5"/>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5"/>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5"/>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5"/>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5"/>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5"/>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5"/>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5"/>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5"/>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5"/>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5"/>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5"/>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5"/>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5"/>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5"/>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5"/>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5"/>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5"/>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5"/>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5"/>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5"/>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5"/>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5"/>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5"/>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5"/>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5"/>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5"/>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5"/>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5"/>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5"/>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5"/>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5"/>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5"/>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5"/>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5"/>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5"/>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5"/>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5"/>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5"/>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5"/>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5"/>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5"/>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5"/>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5"/>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5"/>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5"/>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5"/>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5"/>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5"/>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5"/>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5"/>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5"/>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5"/>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5"/>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5"/>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5"/>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5"/>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5"/>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5"/>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5"/>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5"/>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5"/>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5"/>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5"/>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5"/>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5"/>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5"/>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5"/>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5"/>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5"/>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5"/>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5"/>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5"/>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5"/>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5"/>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5"/>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5"/>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5"/>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5"/>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5"/>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5"/>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5"/>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5"/>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5"/>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5"/>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5"/>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5"/>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5"/>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5"/>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5"/>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5"/>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5"/>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5"/>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5"/>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5"/>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5"/>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5"/>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5"/>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5"/>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5"/>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5"/>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5"/>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5"/>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5"/>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5"/>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5"/>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5"/>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5"/>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5"/>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5"/>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5"/>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5"/>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5"/>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5"/>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5"/>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5"/>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5"/>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5"/>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5"/>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5"/>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5"/>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5"/>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5"/>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5"/>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5"/>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5"/>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5"/>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5"/>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5"/>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5"/>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5"/>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5"/>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5"/>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5"/>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5"/>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5"/>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5"/>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5"/>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5"/>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5"/>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5"/>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5"/>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5"/>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5"/>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5"/>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5"/>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5"/>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5"/>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5"/>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5"/>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5"/>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5"/>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5"/>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5"/>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5"/>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5"/>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5"/>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5"/>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5"/>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5"/>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5"/>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5"/>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5"/>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5"/>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5"/>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5"/>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5"/>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5"/>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5"/>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5"/>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5"/>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5"/>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5"/>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5"/>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5"/>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5"/>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5"/>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5"/>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5"/>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5"/>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5"/>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5"/>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5"/>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5"/>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5"/>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5"/>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5"/>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5"/>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5"/>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5"/>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5"/>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5"/>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5"/>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5"/>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5"/>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5"/>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5"/>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5"/>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5"/>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5"/>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5"/>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5"/>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5"/>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5"/>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5"/>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5"/>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5"/>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5"/>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5"/>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5"/>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5"/>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5"/>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5"/>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5"/>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5"/>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5"/>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5"/>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5"/>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5"/>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5"/>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5"/>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5"/>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5"/>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5"/>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5"/>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5"/>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5"/>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5"/>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5"/>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5"/>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5"/>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5"/>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5"/>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5"/>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5"/>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5"/>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5"/>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5"/>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5"/>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5"/>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5"/>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5"/>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5"/>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5"/>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5"/>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5"/>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5"/>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5"/>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5"/>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5"/>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5"/>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5"/>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5"/>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5"/>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5"/>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5"/>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5"/>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5"/>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5"/>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5"/>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5"/>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5"/>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5"/>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5"/>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5"/>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5"/>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5"/>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5"/>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5"/>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5"/>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5"/>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5"/>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5"/>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5"/>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5"/>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5"/>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5"/>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5"/>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5"/>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5"/>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5"/>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5"/>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5"/>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5"/>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5"/>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5"/>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5"/>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5"/>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5"/>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5"/>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5"/>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5"/>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5"/>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5"/>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5"/>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5"/>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5"/>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5"/>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5"/>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5"/>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5"/>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5"/>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5"/>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5"/>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5"/>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5"/>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5"/>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5"/>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5"/>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5"/>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5"/>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5"/>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5"/>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5"/>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5"/>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5"/>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5"/>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5"/>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5"/>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5"/>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5"/>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5"/>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5"/>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5"/>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5"/>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5"/>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5"/>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5"/>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5"/>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5"/>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5"/>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5"/>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5"/>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5"/>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5"/>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5"/>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5"/>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5"/>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5"/>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5"/>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5"/>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5"/>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5"/>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5"/>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5"/>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5"/>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5"/>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5"/>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5"/>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5"/>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5"/>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5"/>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5"/>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5"/>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5"/>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5"/>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5"/>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5"/>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5"/>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5"/>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5"/>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5"/>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5"/>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5"/>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5"/>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5"/>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5"/>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5"/>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5"/>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5"/>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5"/>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5"/>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5"/>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5"/>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5"/>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5"/>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5"/>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5"/>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5"/>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5"/>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5"/>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5"/>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5"/>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5"/>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5"/>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5"/>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5"/>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5"/>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5"/>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5"/>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5"/>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5"/>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5"/>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5"/>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5"/>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5"/>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5"/>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5"/>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5"/>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5"/>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5"/>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5"/>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5"/>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5"/>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5"/>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5"/>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5"/>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5"/>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5"/>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5"/>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5"/>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5"/>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5"/>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5"/>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5"/>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5"/>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5"/>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5"/>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5"/>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5"/>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5"/>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5"/>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5"/>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5"/>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5"/>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5"/>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5"/>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5"/>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5"/>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5"/>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5"/>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5"/>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5"/>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5"/>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5"/>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5"/>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5"/>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5"/>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5"/>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5"/>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5"/>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5"/>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5"/>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5"/>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5"/>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5"/>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5"/>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5"/>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5"/>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5"/>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5"/>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5"/>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5"/>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5"/>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5"/>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5"/>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5"/>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5"/>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5"/>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5"/>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5"/>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5"/>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5"/>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5"/>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5"/>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5"/>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5"/>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5"/>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5"/>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5"/>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5"/>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5"/>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5"/>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5"/>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5"/>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5"/>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5"/>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5"/>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5"/>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5"/>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5"/>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5"/>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5"/>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5"/>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5"/>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5"/>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5"/>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5"/>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5"/>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5"/>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5"/>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5"/>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5"/>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5"/>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5"/>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5"/>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5"/>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5"/>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5"/>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5"/>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5"/>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5"/>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5"/>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5"/>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5"/>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5"/>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5"/>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5"/>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5"/>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5"/>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5"/>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5"/>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5"/>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5"/>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5"/>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5"/>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5"/>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5"/>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5"/>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5"/>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5"/>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5"/>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5"/>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5"/>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5"/>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5"/>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5"/>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5"/>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5"/>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5"/>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5"/>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5"/>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5"/>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5"/>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5"/>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5"/>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5"/>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5"/>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5"/>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5"/>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5"/>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5"/>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5"/>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5"/>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5"/>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5"/>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5"/>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5"/>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5"/>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5"/>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5"/>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5"/>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5"/>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5"/>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5"/>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5"/>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5"/>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5"/>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5"/>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5"/>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5"/>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5"/>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5"/>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5"/>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5"/>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5"/>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5"/>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5"/>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5"/>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5"/>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5"/>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5"/>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5"/>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5"/>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5"/>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5"/>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5"/>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5"/>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5"/>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5"/>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5"/>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5"/>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4" name="Google Shape;2824;p55"/>
          <p:cNvGrpSpPr/>
          <p:nvPr/>
        </p:nvGrpSpPr>
        <p:grpSpPr>
          <a:xfrm>
            <a:off x="5834044" y="993055"/>
            <a:ext cx="2590840" cy="1380235"/>
            <a:chOff x="233350" y="949250"/>
            <a:chExt cx="7137300" cy="3802300"/>
          </a:xfrm>
        </p:grpSpPr>
        <p:sp>
          <p:nvSpPr>
            <p:cNvPr id="2825" name="Google Shape;2825;p55"/>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5"/>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5"/>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5"/>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5"/>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5"/>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5"/>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5"/>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5"/>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5"/>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5"/>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5"/>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5"/>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5"/>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5"/>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5"/>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5"/>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5"/>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5"/>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5"/>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5"/>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5"/>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5"/>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5"/>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5"/>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5"/>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5"/>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5"/>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5"/>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5"/>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5"/>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5"/>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5"/>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5"/>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5"/>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5"/>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5"/>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5"/>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5"/>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5"/>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5"/>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5"/>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5"/>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5"/>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5"/>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5"/>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5"/>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5"/>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5"/>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5"/>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5"/>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6" name="Google Shape;2876;p55"/>
          <p:cNvGrpSpPr/>
          <p:nvPr/>
        </p:nvGrpSpPr>
        <p:grpSpPr>
          <a:xfrm>
            <a:off x="7648473" y="3037828"/>
            <a:ext cx="104231" cy="320340"/>
            <a:chOff x="7564426" y="3224343"/>
            <a:chExt cx="119985" cy="368801"/>
          </a:xfrm>
        </p:grpSpPr>
        <p:sp>
          <p:nvSpPr>
            <p:cNvPr id="2877" name="Google Shape;2877;p55"/>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5"/>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9" name="Google Shape;2879;p55"/>
          <p:cNvGrpSpPr/>
          <p:nvPr/>
        </p:nvGrpSpPr>
        <p:grpSpPr>
          <a:xfrm>
            <a:off x="7347962" y="3031929"/>
            <a:ext cx="189489" cy="332132"/>
            <a:chOff x="8370831" y="3202002"/>
            <a:chExt cx="218129" cy="382376"/>
          </a:xfrm>
        </p:grpSpPr>
        <p:sp>
          <p:nvSpPr>
            <p:cNvPr id="2880" name="Google Shape;2880;p55"/>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5"/>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2" name="Google Shape;2882;p55"/>
          <p:cNvGrpSpPr/>
          <p:nvPr/>
        </p:nvGrpSpPr>
        <p:grpSpPr>
          <a:xfrm>
            <a:off x="8071351" y="3443061"/>
            <a:ext cx="309429" cy="267000"/>
            <a:chOff x="6742064" y="3750480"/>
            <a:chExt cx="399315" cy="344560"/>
          </a:xfrm>
        </p:grpSpPr>
        <p:sp>
          <p:nvSpPr>
            <p:cNvPr id="2883" name="Google Shape;2883;p55"/>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5"/>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5" name="Google Shape;2885;p55"/>
          <p:cNvGrpSpPr/>
          <p:nvPr/>
        </p:nvGrpSpPr>
        <p:grpSpPr>
          <a:xfrm>
            <a:off x="7610370" y="3794109"/>
            <a:ext cx="180437" cy="281608"/>
            <a:chOff x="7248525" y="3739696"/>
            <a:chExt cx="230531" cy="359790"/>
          </a:xfrm>
        </p:grpSpPr>
        <p:sp>
          <p:nvSpPr>
            <p:cNvPr id="2886" name="Google Shape;2886;p55"/>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5"/>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8" name="Google Shape;2888;p55"/>
          <p:cNvGrpSpPr/>
          <p:nvPr/>
        </p:nvGrpSpPr>
        <p:grpSpPr>
          <a:xfrm>
            <a:off x="7856289" y="3437333"/>
            <a:ext cx="162896" cy="278710"/>
            <a:chOff x="7601242" y="3729267"/>
            <a:chExt cx="222566" cy="380803"/>
          </a:xfrm>
        </p:grpSpPr>
        <p:sp>
          <p:nvSpPr>
            <p:cNvPr id="2889" name="Google Shape;2889;p55"/>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5"/>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91" name="Google Shape;2891;p55"/>
          <p:cNvSpPr/>
          <p:nvPr/>
        </p:nvSpPr>
        <p:spPr>
          <a:xfrm>
            <a:off x="7822315" y="304969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92" name="Google Shape;2892;p55"/>
          <p:cNvGrpSpPr/>
          <p:nvPr/>
        </p:nvGrpSpPr>
        <p:grpSpPr>
          <a:xfrm>
            <a:off x="7345935" y="3438473"/>
            <a:ext cx="193543" cy="275990"/>
            <a:chOff x="8304647" y="3738687"/>
            <a:chExt cx="225076" cy="320956"/>
          </a:xfrm>
        </p:grpSpPr>
        <p:sp>
          <p:nvSpPr>
            <p:cNvPr id="2893" name="Google Shape;2893;p55"/>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5"/>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5"/>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6" name="Google Shape;2896;p55"/>
          <p:cNvGrpSpPr/>
          <p:nvPr/>
        </p:nvGrpSpPr>
        <p:grpSpPr>
          <a:xfrm>
            <a:off x="7618427" y="3438473"/>
            <a:ext cx="178492" cy="275990"/>
            <a:chOff x="8615101" y="3738687"/>
            <a:chExt cx="207573" cy="320956"/>
          </a:xfrm>
        </p:grpSpPr>
        <p:sp>
          <p:nvSpPr>
            <p:cNvPr id="2897" name="Google Shape;2897;p55"/>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5"/>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5"/>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00" name="Google Shape;2900;p55"/>
          <p:cNvSpPr/>
          <p:nvPr/>
        </p:nvSpPr>
        <p:spPr>
          <a:xfrm>
            <a:off x="8114867" y="3028356"/>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01" name="Google Shape;2901;p55"/>
          <p:cNvGrpSpPr/>
          <p:nvPr/>
        </p:nvGrpSpPr>
        <p:grpSpPr>
          <a:xfrm>
            <a:off x="6013132" y="3559961"/>
            <a:ext cx="557671" cy="511283"/>
            <a:chOff x="6015419" y="3716859"/>
            <a:chExt cx="557671" cy="511283"/>
          </a:xfrm>
        </p:grpSpPr>
        <p:sp>
          <p:nvSpPr>
            <p:cNvPr id="2902" name="Google Shape;2902;p55"/>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03" name="Google Shape;2903;p55"/>
            <p:cNvGrpSpPr/>
            <p:nvPr/>
          </p:nvGrpSpPr>
          <p:grpSpPr>
            <a:xfrm>
              <a:off x="6036094" y="3716980"/>
              <a:ext cx="529860" cy="510468"/>
              <a:chOff x="6036094" y="3716980"/>
              <a:chExt cx="529860" cy="510468"/>
            </a:xfrm>
          </p:grpSpPr>
          <p:sp>
            <p:nvSpPr>
              <p:cNvPr id="2904" name="Google Shape;2904;p55"/>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5"/>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5"/>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5"/>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5"/>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5"/>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5"/>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5"/>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5"/>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5"/>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14" name="Google Shape;2914;p55"/>
          <p:cNvGrpSpPr/>
          <p:nvPr/>
        </p:nvGrpSpPr>
        <p:grpSpPr>
          <a:xfrm>
            <a:off x="6642017" y="2916730"/>
            <a:ext cx="576302" cy="511871"/>
            <a:chOff x="6644304" y="3073628"/>
            <a:chExt cx="576302" cy="511871"/>
          </a:xfrm>
        </p:grpSpPr>
        <p:sp>
          <p:nvSpPr>
            <p:cNvPr id="2915" name="Google Shape;2915;p55"/>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16" name="Google Shape;2916;p55"/>
            <p:cNvGrpSpPr/>
            <p:nvPr/>
          </p:nvGrpSpPr>
          <p:grpSpPr>
            <a:xfrm>
              <a:off x="6712169" y="3085440"/>
              <a:ext cx="481622" cy="494913"/>
              <a:chOff x="6712169" y="3085440"/>
              <a:chExt cx="481622" cy="494913"/>
            </a:xfrm>
          </p:grpSpPr>
          <p:sp>
            <p:nvSpPr>
              <p:cNvPr id="2917" name="Google Shape;2917;p55"/>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5"/>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5"/>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5"/>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5"/>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22" name="Google Shape;2922;p55"/>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5"/>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5"/>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25" name="Google Shape;2925;p55"/>
          <p:cNvSpPr/>
          <p:nvPr/>
        </p:nvSpPr>
        <p:spPr>
          <a:xfrm>
            <a:off x="6986052" y="2933359"/>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26" name="Google Shape;2926;p55"/>
          <p:cNvGrpSpPr/>
          <p:nvPr/>
        </p:nvGrpSpPr>
        <p:grpSpPr>
          <a:xfrm>
            <a:off x="6649868" y="3559725"/>
            <a:ext cx="560631" cy="511352"/>
            <a:chOff x="6652154" y="3716623"/>
            <a:chExt cx="560631" cy="511352"/>
          </a:xfrm>
        </p:grpSpPr>
        <p:sp>
          <p:nvSpPr>
            <p:cNvPr id="2927" name="Google Shape;2927;p55"/>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28" name="Google Shape;2928;p55"/>
            <p:cNvGrpSpPr/>
            <p:nvPr/>
          </p:nvGrpSpPr>
          <p:grpSpPr>
            <a:xfrm>
              <a:off x="6669657" y="3716715"/>
              <a:ext cx="466779" cy="464290"/>
              <a:chOff x="6669657" y="3716715"/>
              <a:chExt cx="466779" cy="464290"/>
            </a:xfrm>
          </p:grpSpPr>
          <p:sp>
            <p:nvSpPr>
              <p:cNvPr id="2929" name="Google Shape;2929;p55"/>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5"/>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5"/>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5"/>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5"/>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5"/>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5"/>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5"/>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5"/>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5"/>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5"/>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5"/>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5"/>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42" name="Google Shape;2942;p55"/>
          <p:cNvGrpSpPr/>
          <p:nvPr/>
        </p:nvGrpSpPr>
        <p:grpSpPr>
          <a:xfrm>
            <a:off x="7843959" y="3841134"/>
            <a:ext cx="187557" cy="187557"/>
            <a:chOff x="8565775" y="671075"/>
            <a:chExt cx="441000" cy="441000"/>
          </a:xfrm>
        </p:grpSpPr>
        <p:sp>
          <p:nvSpPr>
            <p:cNvPr id="2943" name="Google Shape;2943;p55"/>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5"/>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45" name="Google Shape;2945;p55"/>
          <p:cNvSpPr/>
          <p:nvPr/>
        </p:nvSpPr>
        <p:spPr>
          <a:xfrm>
            <a:off x="8145173" y="3837054"/>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5"/>
          <p:cNvSpPr/>
          <p:nvPr/>
        </p:nvSpPr>
        <p:spPr>
          <a:xfrm flipH="1">
            <a:off x="7353412" y="3803510"/>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47" name="Google Shape;2947;p55"/>
          <p:cNvGrpSpPr/>
          <p:nvPr/>
        </p:nvGrpSpPr>
        <p:grpSpPr>
          <a:xfrm>
            <a:off x="5997814" y="2919352"/>
            <a:ext cx="587871" cy="512373"/>
            <a:chOff x="6000100" y="3076250"/>
            <a:chExt cx="587871" cy="512373"/>
          </a:xfrm>
        </p:grpSpPr>
        <p:sp>
          <p:nvSpPr>
            <p:cNvPr id="2948" name="Google Shape;2948;p55"/>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49" name="Google Shape;2949;p55"/>
            <p:cNvGrpSpPr/>
            <p:nvPr/>
          </p:nvGrpSpPr>
          <p:grpSpPr>
            <a:xfrm>
              <a:off x="6031360" y="3076713"/>
              <a:ext cx="539107" cy="480965"/>
              <a:chOff x="6031360" y="3076713"/>
              <a:chExt cx="539107" cy="480965"/>
            </a:xfrm>
          </p:grpSpPr>
          <p:sp>
            <p:nvSpPr>
              <p:cNvPr id="2950" name="Google Shape;2950;p55"/>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5"/>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5"/>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5"/>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5"/>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5"/>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5"/>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57" name="Google Shape;2957;p55"/>
          <p:cNvGrpSpPr/>
          <p:nvPr/>
        </p:nvGrpSpPr>
        <p:grpSpPr>
          <a:xfrm>
            <a:off x="3369305" y="938716"/>
            <a:ext cx="2310381" cy="1488888"/>
            <a:chOff x="229225" y="549050"/>
            <a:chExt cx="7161750" cy="4615275"/>
          </a:xfrm>
        </p:grpSpPr>
        <p:sp>
          <p:nvSpPr>
            <p:cNvPr id="2958" name="Google Shape;2958;p55"/>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5"/>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5"/>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5"/>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5"/>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5"/>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5"/>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5"/>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5"/>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5"/>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5"/>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5"/>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5"/>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5"/>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5"/>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5"/>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5"/>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5"/>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5"/>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5"/>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5"/>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5"/>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5"/>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5"/>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5"/>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5"/>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5"/>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5"/>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5"/>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5"/>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5"/>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5"/>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5"/>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5"/>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5"/>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5"/>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5"/>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5"/>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5"/>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5"/>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5"/>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5"/>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5"/>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5"/>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5"/>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5"/>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5"/>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5"/>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5"/>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5"/>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5"/>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5"/>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5"/>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5"/>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5"/>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5"/>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5"/>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5"/>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5"/>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5"/>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5"/>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5"/>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5"/>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5"/>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5"/>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5"/>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5"/>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5"/>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5"/>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5"/>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5"/>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5"/>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5"/>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5"/>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5"/>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5"/>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5"/>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5"/>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5"/>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5"/>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5"/>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5"/>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5"/>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5"/>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5"/>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5"/>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5"/>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5"/>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5"/>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5"/>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5"/>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5"/>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5"/>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5"/>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5"/>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5"/>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5"/>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5"/>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5"/>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5"/>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5"/>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5"/>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5"/>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5"/>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5"/>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5"/>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5"/>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5"/>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5"/>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5"/>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5"/>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5"/>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5"/>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5"/>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5"/>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5"/>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5"/>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5" name="Google Shape;3075;p55"/>
          <p:cNvGrpSpPr/>
          <p:nvPr/>
        </p:nvGrpSpPr>
        <p:grpSpPr>
          <a:xfrm>
            <a:off x="3514723" y="2830563"/>
            <a:ext cx="2310282" cy="1374222"/>
            <a:chOff x="238125" y="732525"/>
            <a:chExt cx="7130500" cy="4241425"/>
          </a:xfrm>
        </p:grpSpPr>
        <p:sp>
          <p:nvSpPr>
            <p:cNvPr id="3076" name="Google Shape;3076;p55"/>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5"/>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5"/>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5"/>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5"/>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5"/>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5"/>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5"/>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5"/>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5"/>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5"/>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5"/>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5"/>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5"/>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5"/>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5"/>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5"/>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5"/>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5"/>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5"/>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5"/>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5"/>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5"/>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5"/>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5"/>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5"/>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5"/>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5"/>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5"/>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5"/>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5"/>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5"/>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5"/>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5"/>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5"/>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5"/>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5"/>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5"/>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5"/>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5"/>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5"/>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5"/>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5"/>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5"/>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5"/>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5"/>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5"/>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5"/>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5"/>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5"/>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5"/>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5"/>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5"/>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5"/>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5"/>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5"/>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5"/>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5"/>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5"/>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5"/>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5"/>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5"/>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5"/>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5"/>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5"/>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5"/>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5"/>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5"/>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5"/>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5"/>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5"/>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5"/>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5"/>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5"/>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5"/>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5"/>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5"/>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5"/>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5"/>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5"/>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5"/>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5"/>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5"/>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5"/>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5"/>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5"/>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5"/>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5"/>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5"/>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5"/>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5"/>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5"/>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5"/>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5"/>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5"/>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5"/>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5"/>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5"/>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5"/>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5"/>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5"/>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5"/>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5"/>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5"/>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5"/>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5"/>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5"/>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5"/>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5"/>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5"/>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5"/>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5"/>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5"/>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5"/>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3" name="Shape 3193"/>
        <p:cNvGrpSpPr/>
        <p:nvPr/>
      </p:nvGrpSpPr>
      <p:grpSpPr>
        <a:xfrm>
          <a:off x="0" y="0"/>
          <a:ext cx="0" cy="0"/>
          <a:chOff x="0" y="0"/>
          <a:chExt cx="0" cy="0"/>
        </a:xfrm>
      </p:grpSpPr>
      <p:grpSp>
        <p:nvGrpSpPr>
          <p:cNvPr id="3194" name="Google Shape;3194;p56"/>
          <p:cNvGrpSpPr/>
          <p:nvPr/>
        </p:nvGrpSpPr>
        <p:grpSpPr>
          <a:xfrm>
            <a:off x="725414" y="969763"/>
            <a:ext cx="2507799" cy="206239"/>
            <a:chOff x="106648" y="895722"/>
            <a:chExt cx="4481413" cy="374300"/>
          </a:xfrm>
        </p:grpSpPr>
        <p:grpSp>
          <p:nvGrpSpPr>
            <p:cNvPr id="3195" name="Google Shape;3195;p56"/>
            <p:cNvGrpSpPr/>
            <p:nvPr/>
          </p:nvGrpSpPr>
          <p:grpSpPr>
            <a:xfrm>
              <a:off x="2233276" y="895722"/>
              <a:ext cx="1082667" cy="223591"/>
              <a:chOff x="4808316" y="2800065"/>
              <a:chExt cx="1999386" cy="412910"/>
            </a:xfrm>
          </p:grpSpPr>
          <p:sp>
            <p:nvSpPr>
              <p:cNvPr id="3196" name="Google Shape;3196;p56"/>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97" name="Google Shape;3197;p56"/>
              <p:cNvGrpSpPr/>
              <p:nvPr/>
            </p:nvGrpSpPr>
            <p:grpSpPr>
              <a:xfrm>
                <a:off x="4808316" y="2800065"/>
                <a:ext cx="92400" cy="411825"/>
                <a:chOff x="845575" y="2563700"/>
                <a:chExt cx="92400" cy="411825"/>
              </a:xfrm>
            </p:grpSpPr>
            <p:cxnSp>
              <p:nvCxnSpPr>
                <p:cNvPr id="3198" name="Google Shape;3198;p5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199" name="Google Shape;3199;p5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00" name="Google Shape;3200;p56"/>
            <p:cNvGrpSpPr/>
            <p:nvPr/>
          </p:nvGrpSpPr>
          <p:grpSpPr>
            <a:xfrm>
              <a:off x="106648" y="895722"/>
              <a:ext cx="1088401" cy="223591"/>
              <a:chOff x="881025" y="2800065"/>
              <a:chExt cx="2009975" cy="412910"/>
            </a:xfrm>
          </p:grpSpPr>
          <p:sp>
            <p:nvSpPr>
              <p:cNvPr id="3201" name="Google Shape;3201;p56"/>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02" name="Google Shape;3202;p56"/>
              <p:cNvGrpSpPr/>
              <p:nvPr/>
            </p:nvGrpSpPr>
            <p:grpSpPr>
              <a:xfrm>
                <a:off x="881025" y="2800065"/>
                <a:ext cx="92400" cy="411825"/>
                <a:chOff x="845575" y="2563700"/>
                <a:chExt cx="92400" cy="411825"/>
              </a:xfrm>
            </p:grpSpPr>
            <p:cxnSp>
              <p:nvCxnSpPr>
                <p:cNvPr id="3203" name="Google Shape;3203;p5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204" name="Google Shape;3204;p5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05" name="Google Shape;3205;p56"/>
            <p:cNvGrpSpPr/>
            <p:nvPr/>
          </p:nvGrpSpPr>
          <p:grpSpPr>
            <a:xfrm>
              <a:off x="1172346" y="1047018"/>
              <a:ext cx="1083151" cy="223003"/>
              <a:chOff x="2849073" y="3079467"/>
              <a:chExt cx="2000279" cy="411825"/>
            </a:xfrm>
          </p:grpSpPr>
          <p:sp>
            <p:nvSpPr>
              <p:cNvPr id="3206" name="Google Shape;3206;p56"/>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07" name="Google Shape;3207;p56"/>
              <p:cNvGrpSpPr/>
              <p:nvPr/>
            </p:nvGrpSpPr>
            <p:grpSpPr>
              <a:xfrm rot="10800000">
                <a:off x="2849073" y="3079467"/>
                <a:ext cx="92400" cy="411825"/>
                <a:chOff x="2070100" y="2563700"/>
                <a:chExt cx="92400" cy="411825"/>
              </a:xfrm>
            </p:grpSpPr>
            <p:cxnSp>
              <p:nvCxnSpPr>
                <p:cNvPr id="3208" name="Google Shape;3208;p5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209" name="Google Shape;3209;p5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10" name="Google Shape;3210;p56"/>
            <p:cNvGrpSpPr/>
            <p:nvPr/>
          </p:nvGrpSpPr>
          <p:grpSpPr>
            <a:xfrm>
              <a:off x="3290132" y="1047018"/>
              <a:ext cx="1297929" cy="223003"/>
              <a:chOff x="6760035" y="3079467"/>
              <a:chExt cx="2396914" cy="411825"/>
            </a:xfrm>
          </p:grpSpPr>
          <p:sp>
            <p:nvSpPr>
              <p:cNvPr id="3211" name="Google Shape;3211;p56"/>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12" name="Google Shape;3212;p56"/>
              <p:cNvGrpSpPr/>
              <p:nvPr/>
            </p:nvGrpSpPr>
            <p:grpSpPr>
              <a:xfrm rot="10800000">
                <a:off x="6760035" y="3079467"/>
                <a:ext cx="92400" cy="411825"/>
                <a:chOff x="2070100" y="2563700"/>
                <a:chExt cx="92400" cy="411825"/>
              </a:xfrm>
            </p:grpSpPr>
            <p:cxnSp>
              <p:nvCxnSpPr>
                <p:cNvPr id="3213" name="Google Shape;3213;p5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214" name="Google Shape;3214;p5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215" name="Google Shape;3215;p56"/>
          <p:cNvGrpSpPr/>
          <p:nvPr/>
        </p:nvGrpSpPr>
        <p:grpSpPr>
          <a:xfrm>
            <a:off x="2143176" y="3369134"/>
            <a:ext cx="1086701" cy="799429"/>
            <a:chOff x="2183288" y="3555572"/>
            <a:chExt cx="1136241" cy="835873"/>
          </a:xfrm>
        </p:grpSpPr>
        <p:sp>
          <p:nvSpPr>
            <p:cNvPr id="3216" name="Google Shape;3216;p56"/>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17" name="Google Shape;3217;p56"/>
            <p:cNvGrpSpPr/>
            <p:nvPr/>
          </p:nvGrpSpPr>
          <p:grpSpPr>
            <a:xfrm>
              <a:off x="2205895" y="3637269"/>
              <a:ext cx="1089848" cy="724993"/>
              <a:chOff x="2205895" y="3637269"/>
              <a:chExt cx="1089848" cy="724993"/>
            </a:xfrm>
          </p:grpSpPr>
          <p:sp>
            <p:nvSpPr>
              <p:cNvPr id="3218" name="Google Shape;3218;p56"/>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6"/>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6"/>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6"/>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6"/>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6"/>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24" name="Google Shape;3224;p56"/>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225" name="Google Shape;3225;p56"/>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3226" name="Google Shape;3226;p56"/>
            <p:cNvGrpSpPr/>
            <p:nvPr/>
          </p:nvGrpSpPr>
          <p:grpSpPr>
            <a:xfrm>
              <a:off x="3173850" y="3779426"/>
              <a:ext cx="145679" cy="70048"/>
              <a:chOff x="3173850" y="3779426"/>
              <a:chExt cx="145679" cy="70048"/>
            </a:xfrm>
          </p:grpSpPr>
          <p:cxnSp>
            <p:nvCxnSpPr>
              <p:cNvPr id="3227" name="Google Shape;3227;p56"/>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3228" name="Google Shape;3228;p56"/>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9" name="Google Shape;3229;p56"/>
            <p:cNvGrpSpPr/>
            <p:nvPr/>
          </p:nvGrpSpPr>
          <p:grpSpPr>
            <a:xfrm>
              <a:off x="2183288" y="4139483"/>
              <a:ext cx="145133" cy="70048"/>
              <a:chOff x="2183288" y="4139483"/>
              <a:chExt cx="145133" cy="70048"/>
            </a:xfrm>
          </p:grpSpPr>
          <p:cxnSp>
            <p:nvCxnSpPr>
              <p:cNvPr id="3230" name="Google Shape;3230;p56"/>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3231" name="Google Shape;3231;p56"/>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32" name="Google Shape;3232;p56"/>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233" name="Google Shape;3233;p56"/>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3234" name="Google Shape;3234;p56"/>
            <p:cNvGrpSpPr/>
            <p:nvPr/>
          </p:nvGrpSpPr>
          <p:grpSpPr>
            <a:xfrm>
              <a:off x="2943836" y="4268886"/>
              <a:ext cx="60717" cy="122559"/>
              <a:chOff x="2943836" y="4268886"/>
              <a:chExt cx="60717" cy="122559"/>
            </a:xfrm>
          </p:grpSpPr>
          <p:sp>
            <p:nvSpPr>
              <p:cNvPr id="3235" name="Google Shape;3235;p56"/>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236" name="Google Shape;3236;p56"/>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3237" name="Google Shape;3237;p56"/>
          <p:cNvGrpSpPr/>
          <p:nvPr/>
        </p:nvGrpSpPr>
        <p:grpSpPr>
          <a:xfrm>
            <a:off x="3406121" y="1290134"/>
            <a:ext cx="1675870" cy="758251"/>
            <a:chOff x="3530532" y="1496185"/>
            <a:chExt cx="1562000" cy="706730"/>
          </a:xfrm>
        </p:grpSpPr>
        <p:cxnSp>
          <p:nvCxnSpPr>
            <p:cNvPr id="3238" name="Google Shape;3238;p56"/>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3239" name="Google Shape;3239;p56"/>
            <p:cNvGrpSpPr/>
            <p:nvPr/>
          </p:nvGrpSpPr>
          <p:grpSpPr>
            <a:xfrm>
              <a:off x="3530532" y="1496185"/>
              <a:ext cx="323430" cy="463587"/>
              <a:chOff x="3530532" y="1496185"/>
              <a:chExt cx="323430" cy="463587"/>
            </a:xfrm>
          </p:grpSpPr>
          <p:grpSp>
            <p:nvGrpSpPr>
              <p:cNvPr id="3240" name="Google Shape;3240;p56"/>
              <p:cNvGrpSpPr/>
              <p:nvPr/>
            </p:nvGrpSpPr>
            <p:grpSpPr>
              <a:xfrm>
                <a:off x="3567462" y="1496185"/>
                <a:ext cx="286500" cy="361376"/>
                <a:chOff x="3567462" y="1496185"/>
                <a:chExt cx="286500" cy="361376"/>
              </a:xfrm>
            </p:grpSpPr>
            <p:cxnSp>
              <p:nvCxnSpPr>
                <p:cNvPr id="3241" name="Google Shape;3241;p56"/>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3242" name="Google Shape;3242;p56"/>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43" name="Google Shape;3243;p56"/>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4" name="Google Shape;3244;p56"/>
            <p:cNvGrpSpPr/>
            <p:nvPr/>
          </p:nvGrpSpPr>
          <p:grpSpPr>
            <a:xfrm>
              <a:off x="3891569" y="1779209"/>
              <a:ext cx="323945" cy="423706"/>
              <a:chOff x="3891569" y="1779209"/>
              <a:chExt cx="323945" cy="423706"/>
            </a:xfrm>
          </p:grpSpPr>
          <p:grpSp>
            <p:nvGrpSpPr>
              <p:cNvPr id="3245" name="Google Shape;3245;p56"/>
              <p:cNvGrpSpPr/>
              <p:nvPr/>
            </p:nvGrpSpPr>
            <p:grpSpPr>
              <a:xfrm>
                <a:off x="3929014" y="1881638"/>
                <a:ext cx="286500" cy="321278"/>
                <a:chOff x="3929014" y="1881638"/>
                <a:chExt cx="286500" cy="321278"/>
              </a:xfrm>
            </p:grpSpPr>
            <p:cxnSp>
              <p:nvCxnSpPr>
                <p:cNvPr id="3246" name="Google Shape;3246;p56"/>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3247" name="Google Shape;3247;p56"/>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48" name="Google Shape;3248;p56"/>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9" name="Google Shape;3249;p56"/>
            <p:cNvGrpSpPr/>
            <p:nvPr/>
          </p:nvGrpSpPr>
          <p:grpSpPr>
            <a:xfrm>
              <a:off x="4252606" y="1496185"/>
              <a:ext cx="324721" cy="463587"/>
              <a:chOff x="4252606" y="1496185"/>
              <a:chExt cx="324721" cy="463587"/>
            </a:xfrm>
          </p:grpSpPr>
          <p:grpSp>
            <p:nvGrpSpPr>
              <p:cNvPr id="3250" name="Google Shape;3250;p56"/>
              <p:cNvGrpSpPr/>
              <p:nvPr/>
            </p:nvGrpSpPr>
            <p:grpSpPr>
              <a:xfrm>
                <a:off x="4290828" y="1496185"/>
                <a:ext cx="286500" cy="361376"/>
                <a:chOff x="4290828" y="1496185"/>
                <a:chExt cx="286500" cy="361376"/>
              </a:xfrm>
            </p:grpSpPr>
            <p:cxnSp>
              <p:nvCxnSpPr>
                <p:cNvPr id="3251" name="Google Shape;3251;p56"/>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3252" name="Google Shape;3252;p56"/>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53" name="Google Shape;3253;p56"/>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4" name="Google Shape;3254;p56"/>
            <p:cNvGrpSpPr/>
            <p:nvPr/>
          </p:nvGrpSpPr>
          <p:grpSpPr>
            <a:xfrm>
              <a:off x="4613643" y="1763716"/>
              <a:ext cx="325308" cy="439200"/>
              <a:chOff x="4613643" y="1763716"/>
              <a:chExt cx="325308" cy="439200"/>
            </a:xfrm>
          </p:grpSpPr>
          <p:grpSp>
            <p:nvGrpSpPr>
              <p:cNvPr id="3255" name="Google Shape;3255;p56"/>
              <p:cNvGrpSpPr/>
              <p:nvPr/>
            </p:nvGrpSpPr>
            <p:grpSpPr>
              <a:xfrm>
                <a:off x="4652451" y="1879538"/>
                <a:ext cx="286500" cy="323378"/>
                <a:chOff x="4652451" y="1879538"/>
                <a:chExt cx="286500" cy="323378"/>
              </a:xfrm>
            </p:grpSpPr>
            <p:cxnSp>
              <p:nvCxnSpPr>
                <p:cNvPr id="3256" name="Google Shape;3256;p56"/>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3257" name="Google Shape;3257;p56"/>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58" name="Google Shape;3258;p56"/>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59" name="Google Shape;3259;p56"/>
          <p:cNvGrpSpPr/>
          <p:nvPr/>
        </p:nvGrpSpPr>
        <p:grpSpPr>
          <a:xfrm>
            <a:off x="3417981" y="2143759"/>
            <a:ext cx="1652173" cy="391517"/>
            <a:chOff x="3512551" y="2358270"/>
            <a:chExt cx="1597383" cy="378533"/>
          </a:xfrm>
        </p:grpSpPr>
        <p:cxnSp>
          <p:nvCxnSpPr>
            <p:cNvPr id="3260" name="Google Shape;3260;p56"/>
            <p:cNvCxnSpPr>
              <a:stCxn id="3261" idx="6"/>
              <a:endCxn id="3262"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3263" name="Google Shape;3263;p56"/>
            <p:cNvGrpSpPr/>
            <p:nvPr/>
          </p:nvGrpSpPr>
          <p:grpSpPr>
            <a:xfrm>
              <a:off x="3512551" y="2358270"/>
              <a:ext cx="225647" cy="307714"/>
              <a:chOff x="2182679" y="2004714"/>
              <a:chExt cx="792300" cy="1080458"/>
            </a:xfrm>
          </p:grpSpPr>
          <p:cxnSp>
            <p:nvCxnSpPr>
              <p:cNvPr id="3264" name="Google Shape;3264;p56"/>
              <p:cNvCxnSpPr>
                <a:stCxn id="3265"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3261" name="Google Shape;3261;p56"/>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6"/>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6" name="Google Shape;3266;p56"/>
            <p:cNvGrpSpPr/>
            <p:nvPr/>
          </p:nvGrpSpPr>
          <p:grpSpPr>
            <a:xfrm>
              <a:off x="3969644" y="2440153"/>
              <a:ext cx="225853" cy="296651"/>
              <a:chOff x="3775710" y="1729289"/>
              <a:chExt cx="136500" cy="179289"/>
            </a:xfrm>
          </p:grpSpPr>
          <p:cxnSp>
            <p:nvCxnSpPr>
              <p:cNvPr id="3267" name="Google Shape;3267;p56"/>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3268" name="Google Shape;3268;p56"/>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6"/>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0" name="Google Shape;3270;p56"/>
            <p:cNvGrpSpPr/>
            <p:nvPr/>
          </p:nvGrpSpPr>
          <p:grpSpPr>
            <a:xfrm>
              <a:off x="4427051" y="2358270"/>
              <a:ext cx="225647" cy="307714"/>
              <a:chOff x="5393704" y="2004714"/>
              <a:chExt cx="792300" cy="1080458"/>
            </a:xfrm>
          </p:grpSpPr>
          <p:cxnSp>
            <p:nvCxnSpPr>
              <p:cNvPr id="3271" name="Google Shape;3271;p56"/>
              <p:cNvCxnSpPr>
                <a:stCxn id="3272"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3273" name="Google Shape;3273;p56"/>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6"/>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4" name="Google Shape;3274;p56"/>
            <p:cNvGrpSpPr/>
            <p:nvPr/>
          </p:nvGrpSpPr>
          <p:grpSpPr>
            <a:xfrm>
              <a:off x="4884287" y="2440252"/>
              <a:ext cx="225647" cy="296532"/>
              <a:chOff x="6999166" y="2292572"/>
              <a:chExt cx="792300" cy="1041192"/>
            </a:xfrm>
          </p:grpSpPr>
          <p:cxnSp>
            <p:nvCxnSpPr>
              <p:cNvPr id="3275" name="Google Shape;3275;p56"/>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3262" name="Google Shape;3262;p56"/>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6"/>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77" name="Google Shape;3277;p56"/>
          <p:cNvGrpSpPr/>
          <p:nvPr/>
        </p:nvGrpSpPr>
        <p:grpSpPr>
          <a:xfrm>
            <a:off x="6838789" y="979959"/>
            <a:ext cx="1581844" cy="732818"/>
            <a:chOff x="634175" y="2986275"/>
            <a:chExt cx="3147949" cy="1458344"/>
          </a:xfrm>
        </p:grpSpPr>
        <p:cxnSp>
          <p:nvCxnSpPr>
            <p:cNvPr id="3278" name="Google Shape;3278;p56"/>
            <p:cNvCxnSpPr>
              <a:stCxn id="3279" idx="4"/>
              <a:endCxn id="3280"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3281" name="Google Shape;3281;p56"/>
            <p:cNvCxnSpPr>
              <a:stCxn id="3280" idx="0"/>
              <a:endCxn id="3282"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3283" name="Google Shape;3283;p56"/>
            <p:cNvCxnSpPr>
              <a:stCxn id="3282" idx="4"/>
              <a:endCxn id="3284"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3285" name="Google Shape;3285;p56"/>
            <p:cNvCxnSpPr>
              <a:stCxn id="3284" idx="0"/>
              <a:endCxn id="3286"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3286" name="Google Shape;3286;p56"/>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282" name="Google Shape;3282;p56"/>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279" name="Google Shape;3279;p56"/>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284" name="Google Shape;3284;p56"/>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280" name="Google Shape;3280;p56"/>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3287" name="Google Shape;3287;p56"/>
          <p:cNvGrpSpPr/>
          <p:nvPr/>
        </p:nvGrpSpPr>
        <p:grpSpPr>
          <a:xfrm>
            <a:off x="3406504" y="2674269"/>
            <a:ext cx="1675128" cy="313674"/>
            <a:chOff x="998425" y="1182125"/>
            <a:chExt cx="1065400" cy="199500"/>
          </a:xfrm>
        </p:grpSpPr>
        <p:sp>
          <p:nvSpPr>
            <p:cNvPr id="3288" name="Google Shape;3288;p56"/>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6"/>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6"/>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6"/>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6"/>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3" name="Google Shape;3293;p56"/>
          <p:cNvGrpSpPr/>
          <p:nvPr/>
        </p:nvGrpSpPr>
        <p:grpSpPr>
          <a:xfrm>
            <a:off x="3406503" y="3630235"/>
            <a:ext cx="1675129" cy="525345"/>
            <a:chOff x="5194708" y="3484366"/>
            <a:chExt cx="3148148" cy="987304"/>
          </a:xfrm>
        </p:grpSpPr>
        <p:grpSp>
          <p:nvGrpSpPr>
            <p:cNvPr id="3294" name="Google Shape;3294;p56"/>
            <p:cNvGrpSpPr/>
            <p:nvPr/>
          </p:nvGrpSpPr>
          <p:grpSpPr>
            <a:xfrm>
              <a:off x="7531521" y="3484366"/>
              <a:ext cx="811335" cy="987304"/>
              <a:chOff x="3379425" y="1617275"/>
              <a:chExt cx="1090650" cy="1327200"/>
            </a:xfrm>
          </p:grpSpPr>
          <p:sp>
            <p:nvSpPr>
              <p:cNvPr id="3295" name="Google Shape;3295;p56"/>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6"/>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6"/>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8" name="Google Shape;3298;p56"/>
            <p:cNvGrpSpPr/>
            <p:nvPr/>
          </p:nvGrpSpPr>
          <p:grpSpPr>
            <a:xfrm>
              <a:off x="6752546" y="3484366"/>
              <a:ext cx="811428" cy="987304"/>
              <a:chOff x="2332275" y="1617275"/>
              <a:chExt cx="1090775" cy="1327200"/>
            </a:xfrm>
          </p:grpSpPr>
          <p:sp>
            <p:nvSpPr>
              <p:cNvPr id="3299" name="Google Shape;3299;p56"/>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6"/>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6"/>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2" name="Google Shape;3302;p56"/>
            <p:cNvGrpSpPr/>
            <p:nvPr/>
          </p:nvGrpSpPr>
          <p:grpSpPr>
            <a:xfrm>
              <a:off x="5973664" y="3484366"/>
              <a:ext cx="811335" cy="987304"/>
              <a:chOff x="1285250" y="1617275"/>
              <a:chExt cx="1090650" cy="1327200"/>
            </a:xfrm>
          </p:grpSpPr>
          <p:sp>
            <p:nvSpPr>
              <p:cNvPr id="3303" name="Google Shape;3303;p56"/>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6"/>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6"/>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6" name="Google Shape;3306;p56"/>
            <p:cNvGrpSpPr/>
            <p:nvPr/>
          </p:nvGrpSpPr>
          <p:grpSpPr>
            <a:xfrm>
              <a:off x="5194708" y="3484366"/>
              <a:ext cx="811409" cy="987304"/>
              <a:chOff x="238125" y="1617275"/>
              <a:chExt cx="1090750" cy="1327200"/>
            </a:xfrm>
          </p:grpSpPr>
          <p:sp>
            <p:nvSpPr>
              <p:cNvPr id="3307" name="Google Shape;3307;p56"/>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6"/>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6"/>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10" name="Google Shape;3310;p56"/>
          <p:cNvGrpSpPr/>
          <p:nvPr/>
        </p:nvGrpSpPr>
        <p:grpSpPr>
          <a:xfrm>
            <a:off x="6840188" y="2276124"/>
            <a:ext cx="1579046" cy="522230"/>
            <a:chOff x="6853641" y="2534077"/>
            <a:chExt cx="1515545" cy="501229"/>
          </a:xfrm>
        </p:grpSpPr>
        <p:grpSp>
          <p:nvGrpSpPr>
            <p:cNvPr id="3311" name="Google Shape;3311;p56"/>
            <p:cNvGrpSpPr/>
            <p:nvPr/>
          </p:nvGrpSpPr>
          <p:grpSpPr>
            <a:xfrm>
              <a:off x="6853641" y="2618923"/>
              <a:ext cx="1515545" cy="324556"/>
              <a:chOff x="6853641" y="2618923"/>
              <a:chExt cx="1515545" cy="324556"/>
            </a:xfrm>
          </p:grpSpPr>
          <p:sp>
            <p:nvSpPr>
              <p:cNvPr id="3312" name="Google Shape;3312;p56"/>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6"/>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6"/>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6"/>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6"/>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17" name="Google Shape;3317;p56"/>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6"/>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6"/>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6"/>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6"/>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2" name="Google Shape;3322;p56"/>
          <p:cNvGrpSpPr/>
          <p:nvPr/>
        </p:nvGrpSpPr>
        <p:grpSpPr>
          <a:xfrm>
            <a:off x="3435080" y="3151165"/>
            <a:ext cx="1617976" cy="346616"/>
            <a:chOff x="1808063" y="4294338"/>
            <a:chExt cx="3370782" cy="721817"/>
          </a:xfrm>
        </p:grpSpPr>
        <p:sp>
          <p:nvSpPr>
            <p:cNvPr id="3323" name="Google Shape;3323;p56"/>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6"/>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6"/>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6"/>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6"/>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6"/>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6"/>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6"/>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6"/>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6"/>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3" name="Google Shape;3333;p56"/>
          <p:cNvGrpSpPr/>
          <p:nvPr/>
        </p:nvGrpSpPr>
        <p:grpSpPr>
          <a:xfrm>
            <a:off x="5261076" y="3817915"/>
            <a:ext cx="1417067" cy="350605"/>
            <a:chOff x="4234950" y="2101012"/>
            <a:chExt cx="4219974" cy="1044090"/>
          </a:xfrm>
        </p:grpSpPr>
        <p:sp>
          <p:nvSpPr>
            <p:cNvPr id="3334" name="Google Shape;3334;p56"/>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6"/>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6"/>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6"/>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6"/>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6"/>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6"/>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6"/>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6"/>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6"/>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6"/>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6"/>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6"/>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6"/>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6"/>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6"/>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0" name="Google Shape;3350;p56"/>
          <p:cNvGrpSpPr/>
          <p:nvPr/>
        </p:nvGrpSpPr>
        <p:grpSpPr>
          <a:xfrm>
            <a:off x="6836548" y="1808672"/>
            <a:ext cx="1586327" cy="371557"/>
            <a:chOff x="1247650" y="2075423"/>
            <a:chExt cx="6648477" cy="1557238"/>
          </a:xfrm>
        </p:grpSpPr>
        <p:sp>
          <p:nvSpPr>
            <p:cNvPr id="3351" name="Google Shape;3351;p56"/>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6"/>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6"/>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6"/>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6"/>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6"/>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7" name="Google Shape;3357;p56"/>
          <p:cNvGrpSpPr/>
          <p:nvPr/>
        </p:nvGrpSpPr>
        <p:grpSpPr>
          <a:xfrm>
            <a:off x="5267818" y="961862"/>
            <a:ext cx="1415601" cy="1648533"/>
            <a:chOff x="1839112" y="2209163"/>
            <a:chExt cx="1918159" cy="2233784"/>
          </a:xfrm>
        </p:grpSpPr>
        <p:sp>
          <p:nvSpPr>
            <p:cNvPr id="3358" name="Google Shape;3358;p56"/>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6"/>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6"/>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361" name="Google Shape;3361;p56"/>
            <p:cNvCxnSpPr>
              <a:stCxn id="3358" idx="6"/>
              <a:endCxn id="3359"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3362" name="Google Shape;3362;p56"/>
            <p:cNvCxnSpPr>
              <a:stCxn id="3359" idx="4"/>
              <a:endCxn id="3363"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3364" name="Google Shape;3364;p56"/>
            <p:cNvCxnSpPr>
              <a:stCxn id="3363" idx="6"/>
              <a:endCxn id="3360"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3365" name="Google Shape;3365;p56"/>
            <p:cNvCxnSpPr>
              <a:stCxn id="3360" idx="4"/>
              <a:endCxn id="3366"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3363" name="Google Shape;3363;p56"/>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6"/>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6"/>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368" name="Google Shape;3368;p56"/>
            <p:cNvCxnSpPr>
              <a:endCxn id="3367"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3369" name="Google Shape;3369;p56"/>
          <p:cNvGrpSpPr/>
          <p:nvPr/>
        </p:nvGrpSpPr>
        <p:grpSpPr>
          <a:xfrm>
            <a:off x="3425084" y="979946"/>
            <a:ext cx="1637968" cy="154942"/>
            <a:chOff x="238125" y="2506075"/>
            <a:chExt cx="7115411" cy="673075"/>
          </a:xfrm>
        </p:grpSpPr>
        <p:sp>
          <p:nvSpPr>
            <p:cNvPr id="3370" name="Google Shape;3370;p56"/>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6"/>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6"/>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6"/>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6"/>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5" name="Google Shape;3375;p56"/>
          <p:cNvGrpSpPr/>
          <p:nvPr/>
        </p:nvGrpSpPr>
        <p:grpSpPr>
          <a:xfrm>
            <a:off x="1965820" y="1294664"/>
            <a:ext cx="1262932" cy="785408"/>
            <a:chOff x="548861" y="389676"/>
            <a:chExt cx="3843371" cy="2390163"/>
          </a:xfrm>
        </p:grpSpPr>
        <p:cxnSp>
          <p:nvCxnSpPr>
            <p:cNvPr id="3376" name="Google Shape;3376;p56"/>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377" name="Google Shape;3377;p56"/>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378" name="Google Shape;3378;p56"/>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379" name="Google Shape;3379;p56"/>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3380" name="Google Shape;3380;p56"/>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3381" name="Google Shape;3381;p56"/>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382" name="Google Shape;3382;p56"/>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3383" name="Google Shape;3383;p56"/>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6"/>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6"/>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6"/>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6"/>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6"/>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9" name="Google Shape;3389;p56"/>
          <p:cNvGrpSpPr/>
          <p:nvPr/>
        </p:nvGrpSpPr>
        <p:grpSpPr>
          <a:xfrm>
            <a:off x="753952" y="2401541"/>
            <a:ext cx="1412054" cy="633562"/>
            <a:chOff x="1187400" y="2529299"/>
            <a:chExt cx="6769193" cy="2241903"/>
          </a:xfrm>
        </p:grpSpPr>
        <p:sp>
          <p:nvSpPr>
            <p:cNvPr id="3390" name="Google Shape;3390;p56"/>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3391" name="Google Shape;3391;p56"/>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392" name="Google Shape;3392;p56"/>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393" name="Google Shape;3393;p56"/>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394" name="Google Shape;3394;p56"/>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395" name="Google Shape;3395;p56"/>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396" name="Google Shape;3396;p56"/>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3397" name="Google Shape;3397;p56"/>
            <p:cNvCxnSpPr>
              <a:stCxn id="3390" idx="2"/>
              <a:endCxn id="3391"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398" name="Google Shape;3398;p56"/>
            <p:cNvCxnSpPr>
              <a:stCxn id="3392" idx="0"/>
              <a:endCxn id="3390"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399" name="Google Shape;3399;p56"/>
            <p:cNvCxnSpPr>
              <a:stCxn id="3392" idx="2"/>
              <a:endCxn id="3394"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400" name="Google Shape;3400;p56"/>
            <p:cNvCxnSpPr>
              <a:stCxn id="3393" idx="0"/>
              <a:endCxn id="3392"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401" name="Google Shape;3401;p56"/>
            <p:cNvCxnSpPr>
              <a:stCxn id="3391" idx="2"/>
              <a:endCxn id="3396"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402" name="Google Shape;3402;p56"/>
            <p:cNvCxnSpPr>
              <a:stCxn id="3395" idx="0"/>
              <a:endCxn id="3391"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3403" name="Google Shape;3403;p56"/>
          <p:cNvGrpSpPr/>
          <p:nvPr/>
        </p:nvGrpSpPr>
        <p:grpSpPr>
          <a:xfrm>
            <a:off x="6840198" y="2894250"/>
            <a:ext cx="1579035" cy="540873"/>
            <a:chOff x="6895650" y="3126697"/>
            <a:chExt cx="1436662" cy="492105"/>
          </a:xfrm>
        </p:grpSpPr>
        <p:sp>
          <p:nvSpPr>
            <p:cNvPr id="3404" name="Google Shape;3404;p56"/>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6"/>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6"/>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6"/>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6"/>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09" name="Google Shape;3409;p56"/>
            <p:cNvGrpSpPr/>
            <p:nvPr/>
          </p:nvGrpSpPr>
          <p:grpSpPr>
            <a:xfrm>
              <a:off x="6995957" y="3335810"/>
              <a:ext cx="1230393" cy="71754"/>
              <a:chOff x="6995957" y="3287964"/>
              <a:chExt cx="1230393" cy="71754"/>
            </a:xfrm>
          </p:grpSpPr>
          <p:sp>
            <p:nvSpPr>
              <p:cNvPr id="3410" name="Google Shape;3410;p56"/>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6"/>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6"/>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6"/>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6"/>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15" name="Google Shape;3415;p56"/>
          <p:cNvGrpSpPr/>
          <p:nvPr/>
        </p:nvGrpSpPr>
        <p:grpSpPr>
          <a:xfrm>
            <a:off x="6838780" y="3531013"/>
            <a:ext cx="1581862" cy="650625"/>
            <a:chOff x="6777990" y="3710194"/>
            <a:chExt cx="1646915" cy="677382"/>
          </a:xfrm>
        </p:grpSpPr>
        <p:grpSp>
          <p:nvGrpSpPr>
            <p:cNvPr id="3416" name="Google Shape;3416;p56"/>
            <p:cNvGrpSpPr/>
            <p:nvPr/>
          </p:nvGrpSpPr>
          <p:grpSpPr>
            <a:xfrm>
              <a:off x="6777990" y="3874492"/>
              <a:ext cx="411129" cy="513083"/>
              <a:chOff x="6777990" y="3874492"/>
              <a:chExt cx="411129" cy="513083"/>
            </a:xfrm>
          </p:grpSpPr>
          <p:cxnSp>
            <p:nvCxnSpPr>
              <p:cNvPr id="3417" name="Google Shape;3417;p56"/>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3418" name="Google Shape;3418;p56"/>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9" name="Google Shape;3419;p56"/>
            <p:cNvGrpSpPr/>
            <p:nvPr/>
          </p:nvGrpSpPr>
          <p:grpSpPr>
            <a:xfrm>
              <a:off x="7188425" y="3710194"/>
              <a:ext cx="411123" cy="520535"/>
              <a:chOff x="7188425" y="3710194"/>
              <a:chExt cx="411123" cy="520535"/>
            </a:xfrm>
          </p:grpSpPr>
          <p:cxnSp>
            <p:nvCxnSpPr>
              <p:cNvPr id="3420" name="Google Shape;3420;p56"/>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3421" name="Google Shape;3421;p56"/>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2" name="Google Shape;3422;p56"/>
            <p:cNvGrpSpPr/>
            <p:nvPr/>
          </p:nvGrpSpPr>
          <p:grpSpPr>
            <a:xfrm>
              <a:off x="7603341" y="3874492"/>
              <a:ext cx="411474" cy="513083"/>
              <a:chOff x="7603341" y="3874492"/>
              <a:chExt cx="411474" cy="513083"/>
            </a:xfrm>
          </p:grpSpPr>
          <p:cxnSp>
            <p:nvCxnSpPr>
              <p:cNvPr id="3423" name="Google Shape;3423;p56"/>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3424" name="Google Shape;3424;p56"/>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5" name="Google Shape;3425;p56"/>
            <p:cNvGrpSpPr/>
            <p:nvPr/>
          </p:nvGrpSpPr>
          <p:grpSpPr>
            <a:xfrm>
              <a:off x="8013776" y="3722847"/>
              <a:ext cx="411129" cy="507881"/>
              <a:chOff x="8013776" y="3722847"/>
              <a:chExt cx="411129" cy="507881"/>
            </a:xfrm>
          </p:grpSpPr>
          <p:cxnSp>
            <p:nvCxnSpPr>
              <p:cNvPr id="3426" name="Google Shape;3426;p56"/>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3427" name="Google Shape;3427;p56"/>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28" name="Google Shape;3428;p56"/>
          <p:cNvGrpSpPr/>
          <p:nvPr/>
        </p:nvGrpSpPr>
        <p:grpSpPr>
          <a:xfrm>
            <a:off x="5258295" y="2703853"/>
            <a:ext cx="1421889" cy="1020603"/>
            <a:chOff x="5190863" y="2824811"/>
            <a:chExt cx="1544860" cy="1108869"/>
          </a:xfrm>
        </p:grpSpPr>
        <p:grpSp>
          <p:nvGrpSpPr>
            <p:cNvPr id="3429" name="Google Shape;3429;p56"/>
            <p:cNvGrpSpPr/>
            <p:nvPr/>
          </p:nvGrpSpPr>
          <p:grpSpPr>
            <a:xfrm>
              <a:off x="5938695" y="3176919"/>
              <a:ext cx="685761" cy="404739"/>
              <a:chOff x="5938695" y="3176919"/>
              <a:chExt cx="685761" cy="404739"/>
            </a:xfrm>
          </p:grpSpPr>
          <p:grpSp>
            <p:nvGrpSpPr>
              <p:cNvPr id="3430" name="Google Shape;3430;p56"/>
              <p:cNvGrpSpPr/>
              <p:nvPr/>
            </p:nvGrpSpPr>
            <p:grpSpPr>
              <a:xfrm>
                <a:off x="5938695" y="3176919"/>
                <a:ext cx="685761" cy="404739"/>
                <a:chOff x="5938695" y="3176919"/>
                <a:chExt cx="685761" cy="404739"/>
              </a:xfrm>
            </p:grpSpPr>
            <p:sp>
              <p:nvSpPr>
                <p:cNvPr id="3431" name="Google Shape;3431;p56"/>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6"/>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33" name="Google Shape;3433;p56"/>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4" name="Google Shape;3434;p56"/>
            <p:cNvGrpSpPr/>
            <p:nvPr/>
          </p:nvGrpSpPr>
          <p:grpSpPr>
            <a:xfrm>
              <a:off x="5305233" y="3176835"/>
              <a:ext cx="685971" cy="404655"/>
              <a:chOff x="5305233" y="3176835"/>
              <a:chExt cx="685971" cy="404655"/>
            </a:xfrm>
          </p:grpSpPr>
          <p:grpSp>
            <p:nvGrpSpPr>
              <p:cNvPr id="3435" name="Google Shape;3435;p56"/>
              <p:cNvGrpSpPr/>
              <p:nvPr/>
            </p:nvGrpSpPr>
            <p:grpSpPr>
              <a:xfrm>
                <a:off x="5305233" y="3176835"/>
                <a:ext cx="685971" cy="404655"/>
                <a:chOff x="5305233" y="3176835"/>
                <a:chExt cx="685971" cy="404655"/>
              </a:xfrm>
            </p:grpSpPr>
            <p:sp>
              <p:nvSpPr>
                <p:cNvPr id="3436" name="Google Shape;3436;p56"/>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6"/>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38" name="Google Shape;3438;p56"/>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39" name="Google Shape;3439;p56"/>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40" name="Google Shape;3440;p56"/>
            <p:cNvGrpSpPr/>
            <p:nvPr/>
          </p:nvGrpSpPr>
          <p:grpSpPr>
            <a:xfrm>
              <a:off x="5657361" y="2824811"/>
              <a:ext cx="1078361" cy="404655"/>
              <a:chOff x="5657361" y="2824811"/>
              <a:chExt cx="1078361" cy="404655"/>
            </a:xfrm>
          </p:grpSpPr>
          <p:grpSp>
            <p:nvGrpSpPr>
              <p:cNvPr id="3441" name="Google Shape;3441;p56"/>
              <p:cNvGrpSpPr/>
              <p:nvPr/>
            </p:nvGrpSpPr>
            <p:grpSpPr>
              <a:xfrm>
                <a:off x="5657361" y="2824811"/>
                <a:ext cx="1078361" cy="404655"/>
                <a:chOff x="5657361" y="2824811"/>
                <a:chExt cx="1078361" cy="404655"/>
              </a:xfrm>
            </p:grpSpPr>
            <p:grpSp>
              <p:nvGrpSpPr>
                <p:cNvPr id="3442" name="Google Shape;3442;p56"/>
                <p:cNvGrpSpPr/>
                <p:nvPr/>
              </p:nvGrpSpPr>
              <p:grpSpPr>
                <a:xfrm>
                  <a:off x="5938485" y="2824811"/>
                  <a:ext cx="797237" cy="404655"/>
                  <a:chOff x="5938485" y="2824811"/>
                  <a:chExt cx="797237" cy="404655"/>
                </a:xfrm>
              </p:grpSpPr>
              <p:sp>
                <p:nvSpPr>
                  <p:cNvPr id="3443" name="Google Shape;3443;p56"/>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6"/>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45" name="Google Shape;3445;p56"/>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46" name="Google Shape;3446;p56"/>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7" name="Google Shape;3447;p56"/>
            <p:cNvGrpSpPr/>
            <p:nvPr/>
          </p:nvGrpSpPr>
          <p:grpSpPr>
            <a:xfrm>
              <a:off x="5190863" y="3528942"/>
              <a:ext cx="1078026" cy="404739"/>
              <a:chOff x="5190863" y="3528942"/>
              <a:chExt cx="1078026" cy="404739"/>
            </a:xfrm>
          </p:grpSpPr>
          <p:sp>
            <p:nvSpPr>
              <p:cNvPr id="3448" name="Google Shape;3448;p56"/>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49" name="Google Shape;3449;p56"/>
              <p:cNvGrpSpPr/>
              <p:nvPr/>
            </p:nvGrpSpPr>
            <p:grpSpPr>
              <a:xfrm>
                <a:off x="5190863" y="3528942"/>
                <a:ext cx="1078026" cy="404739"/>
                <a:chOff x="5190863" y="3528942"/>
                <a:chExt cx="1078026" cy="404739"/>
              </a:xfrm>
            </p:grpSpPr>
            <p:sp>
              <p:nvSpPr>
                <p:cNvPr id="3450" name="Google Shape;3450;p56"/>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6"/>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452" name="Google Shape;3452;p56"/>
          <p:cNvGrpSpPr/>
          <p:nvPr/>
        </p:nvGrpSpPr>
        <p:grpSpPr>
          <a:xfrm>
            <a:off x="724302" y="1268321"/>
            <a:ext cx="1086719" cy="879487"/>
            <a:chOff x="803162" y="1474292"/>
            <a:chExt cx="1086719" cy="879487"/>
          </a:xfrm>
        </p:grpSpPr>
        <p:grpSp>
          <p:nvGrpSpPr>
            <p:cNvPr id="3453" name="Google Shape;3453;p56"/>
            <p:cNvGrpSpPr/>
            <p:nvPr/>
          </p:nvGrpSpPr>
          <p:grpSpPr>
            <a:xfrm>
              <a:off x="803162" y="1625948"/>
              <a:ext cx="445856" cy="576579"/>
              <a:chOff x="803162" y="1625948"/>
              <a:chExt cx="445856" cy="576579"/>
            </a:xfrm>
          </p:grpSpPr>
          <p:sp>
            <p:nvSpPr>
              <p:cNvPr id="3454" name="Google Shape;3454;p56"/>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55" name="Google Shape;3455;p56"/>
              <p:cNvGrpSpPr/>
              <p:nvPr/>
            </p:nvGrpSpPr>
            <p:grpSpPr>
              <a:xfrm>
                <a:off x="1056023" y="1625948"/>
                <a:ext cx="192995" cy="576579"/>
                <a:chOff x="1056023" y="1625948"/>
                <a:chExt cx="192995" cy="576579"/>
              </a:xfrm>
            </p:grpSpPr>
            <p:sp>
              <p:nvSpPr>
                <p:cNvPr id="3456" name="Google Shape;3456;p56"/>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6"/>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6"/>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6"/>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6"/>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61" name="Google Shape;3461;p56"/>
            <p:cNvGrpSpPr/>
            <p:nvPr/>
          </p:nvGrpSpPr>
          <p:grpSpPr>
            <a:xfrm>
              <a:off x="1371406" y="1474292"/>
              <a:ext cx="518475" cy="879487"/>
              <a:chOff x="1398231" y="1474292"/>
              <a:chExt cx="518475" cy="879487"/>
            </a:xfrm>
          </p:grpSpPr>
          <p:grpSp>
            <p:nvGrpSpPr>
              <p:cNvPr id="3462" name="Google Shape;3462;p56"/>
              <p:cNvGrpSpPr/>
              <p:nvPr/>
            </p:nvGrpSpPr>
            <p:grpSpPr>
              <a:xfrm>
                <a:off x="1398231" y="1474292"/>
                <a:ext cx="518475" cy="341643"/>
                <a:chOff x="1398231" y="1474292"/>
                <a:chExt cx="518475" cy="341643"/>
              </a:xfrm>
            </p:grpSpPr>
            <p:sp>
              <p:nvSpPr>
                <p:cNvPr id="3463" name="Google Shape;3463;p56"/>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64" name="Google Shape;3464;p56"/>
                <p:cNvGrpSpPr/>
                <p:nvPr/>
              </p:nvGrpSpPr>
              <p:grpSpPr>
                <a:xfrm>
                  <a:off x="1616453" y="1474292"/>
                  <a:ext cx="300253" cy="341643"/>
                  <a:chOff x="1616453" y="1475379"/>
                  <a:chExt cx="300253" cy="341643"/>
                </a:xfrm>
              </p:grpSpPr>
              <p:sp>
                <p:nvSpPr>
                  <p:cNvPr id="3465" name="Google Shape;3465;p56"/>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6"/>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6"/>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6"/>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6"/>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6"/>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6"/>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72" name="Google Shape;3472;p56"/>
                  <p:cNvGrpSpPr/>
                  <p:nvPr/>
                </p:nvGrpSpPr>
                <p:grpSpPr>
                  <a:xfrm>
                    <a:off x="1839639" y="1475379"/>
                    <a:ext cx="77067" cy="341643"/>
                    <a:chOff x="1839639" y="1475379"/>
                    <a:chExt cx="77067" cy="341643"/>
                  </a:xfrm>
                </p:grpSpPr>
                <p:sp>
                  <p:nvSpPr>
                    <p:cNvPr id="3473" name="Google Shape;3473;p56"/>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6"/>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475" name="Google Shape;3475;p56"/>
              <p:cNvGrpSpPr/>
              <p:nvPr/>
            </p:nvGrpSpPr>
            <p:grpSpPr>
              <a:xfrm>
                <a:off x="1398451" y="2012951"/>
                <a:ext cx="518255" cy="340828"/>
                <a:chOff x="1398451" y="2012951"/>
                <a:chExt cx="518255" cy="340828"/>
              </a:xfrm>
            </p:grpSpPr>
            <p:sp>
              <p:nvSpPr>
                <p:cNvPr id="3476" name="Google Shape;3476;p56"/>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77" name="Google Shape;3477;p56"/>
                <p:cNvGrpSpPr/>
                <p:nvPr/>
              </p:nvGrpSpPr>
              <p:grpSpPr>
                <a:xfrm>
                  <a:off x="1616453" y="2012951"/>
                  <a:ext cx="300253" cy="340828"/>
                  <a:chOff x="1616453" y="2013538"/>
                  <a:chExt cx="300253" cy="340828"/>
                </a:xfrm>
              </p:grpSpPr>
              <p:sp>
                <p:nvSpPr>
                  <p:cNvPr id="3478" name="Google Shape;3478;p56"/>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6"/>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6"/>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6"/>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6"/>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6"/>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6"/>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85" name="Google Shape;3485;p56"/>
                  <p:cNvGrpSpPr/>
                  <p:nvPr/>
                </p:nvGrpSpPr>
                <p:grpSpPr>
                  <a:xfrm>
                    <a:off x="1839639" y="2013538"/>
                    <a:ext cx="77067" cy="340828"/>
                    <a:chOff x="1839639" y="2013538"/>
                    <a:chExt cx="77067" cy="340828"/>
                  </a:xfrm>
                </p:grpSpPr>
                <p:sp>
                  <p:nvSpPr>
                    <p:cNvPr id="3486" name="Google Shape;3486;p56"/>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6"/>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3488" name="Google Shape;3488;p56"/>
          <p:cNvGrpSpPr/>
          <p:nvPr/>
        </p:nvGrpSpPr>
        <p:grpSpPr>
          <a:xfrm>
            <a:off x="721126" y="3399508"/>
            <a:ext cx="1368681" cy="682918"/>
            <a:chOff x="724986" y="3605478"/>
            <a:chExt cx="1368681" cy="682918"/>
          </a:xfrm>
        </p:grpSpPr>
        <p:grpSp>
          <p:nvGrpSpPr>
            <p:cNvPr id="3489" name="Google Shape;3489;p56"/>
            <p:cNvGrpSpPr/>
            <p:nvPr/>
          </p:nvGrpSpPr>
          <p:grpSpPr>
            <a:xfrm>
              <a:off x="1289102" y="3823629"/>
              <a:ext cx="240442" cy="250435"/>
              <a:chOff x="-165066" y="3843615"/>
              <a:chExt cx="221259" cy="230455"/>
            </a:xfrm>
          </p:grpSpPr>
          <p:sp>
            <p:nvSpPr>
              <p:cNvPr id="3490" name="Google Shape;3490;p56"/>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6"/>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6"/>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6"/>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6"/>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6"/>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6"/>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6"/>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6"/>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6"/>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6"/>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6"/>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6"/>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6"/>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6"/>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6"/>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6"/>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6"/>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6"/>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6"/>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0" name="Google Shape;3510;p56"/>
            <p:cNvGrpSpPr/>
            <p:nvPr/>
          </p:nvGrpSpPr>
          <p:grpSpPr>
            <a:xfrm>
              <a:off x="724986" y="3605478"/>
              <a:ext cx="1368681" cy="682918"/>
              <a:chOff x="724986" y="3605478"/>
              <a:chExt cx="1368681" cy="682918"/>
            </a:xfrm>
          </p:grpSpPr>
          <p:grpSp>
            <p:nvGrpSpPr>
              <p:cNvPr id="3511" name="Google Shape;3511;p56"/>
              <p:cNvGrpSpPr/>
              <p:nvPr/>
            </p:nvGrpSpPr>
            <p:grpSpPr>
              <a:xfrm>
                <a:off x="1498221" y="4047614"/>
                <a:ext cx="529172" cy="240783"/>
                <a:chOff x="1498221" y="4047614"/>
                <a:chExt cx="529172" cy="240783"/>
              </a:xfrm>
            </p:grpSpPr>
            <p:grpSp>
              <p:nvGrpSpPr>
                <p:cNvPr id="3512" name="Google Shape;3512;p56"/>
                <p:cNvGrpSpPr/>
                <p:nvPr/>
              </p:nvGrpSpPr>
              <p:grpSpPr>
                <a:xfrm>
                  <a:off x="1826655" y="4224370"/>
                  <a:ext cx="200738" cy="25631"/>
                  <a:chOff x="1826655" y="4224370"/>
                  <a:chExt cx="200738" cy="25631"/>
                </a:xfrm>
              </p:grpSpPr>
              <p:sp>
                <p:nvSpPr>
                  <p:cNvPr id="3513" name="Google Shape;3513;p56"/>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6"/>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5" name="Google Shape;3515;p56"/>
                <p:cNvGrpSpPr/>
                <p:nvPr/>
              </p:nvGrpSpPr>
              <p:grpSpPr>
                <a:xfrm>
                  <a:off x="1498221" y="4047614"/>
                  <a:ext cx="328444" cy="240783"/>
                  <a:chOff x="1498221" y="4047614"/>
                  <a:chExt cx="328444" cy="240783"/>
                </a:xfrm>
              </p:grpSpPr>
              <p:sp>
                <p:nvSpPr>
                  <p:cNvPr id="3516" name="Google Shape;3516;p56"/>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17" name="Google Shape;3517;p56"/>
                  <p:cNvGrpSpPr/>
                  <p:nvPr/>
                </p:nvGrpSpPr>
                <p:grpSpPr>
                  <a:xfrm>
                    <a:off x="1498221" y="4047614"/>
                    <a:ext cx="150566" cy="190416"/>
                    <a:chOff x="1498221" y="4047614"/>
                    <a:chExt cx="150566" cy="190416"/>
                  </a:xfrm>
                </p:grpSpPr>
                <p:sp>
                  <p:nvSpPr>
                    <p:cNvPr id="3518" name="Google Shape;3518;p56"/>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6"/>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520" name="Google Shape;3520;p56"/>
              <p:cNvGrpSpPr/>
              <p:nvPr/>
            </p:nvGrpSpPr>
            <p:grpSpPr>
              <a:xfrm>
                <a:off x="1560718" y="3800594"/>
                <a:ext cx="532948" cy="302090"/>
                <a:chOff x="1560718" y="3800594"/>
                <a:chExt cx="532948" cy="302090"/>
              </a:xfrm>
            </p:grpSpPr>
            <p:grpSp>
              <p:nvGrpSpPr>
                <p:cNvPr id="3521" name="Google Shape;3521;p56"/>
                <p:cNvGrpSpPr/>
                <p:nvPr/>
              </p:nvGrpSpPr>
              <p:grpSpPr>
                <a:xfrm>
                  <a:off x="1912179" y="3827344"/>
                  <a:ext cx="181487" cy="25631"/>
                  <a:chOff x="1912179" y="3827344"/>
                  <a:chExt cx="181487" cy="25631"/>
                </a:xfrm>
              </p:grpSpPr>
              <p:sp>
                <p:nvSpPr>
                  <p:cNvPr id="3522" name="Google Shape;3522;p56"/>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6"/>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4" name="Google Shape;3524;p56"/>
                <p:cNvGrpSpPr/>
                <p:nvPr/>
              </p:nvGrpSpPr>
              <p:grpSpPr>
                <a:xfrm>
                  <a:off x="1912179" y="4044505"/>
                  <a:ext cx="181487" cy="25622"/>
                  <a:chOff x="1912179" y="4044506"/>
                  <a:chExt cx="181487" cy="25622"/>
                </a:xfrm>
              </p:grpSpPr>
              <p:sp>
                <p:nvSpPr>
                  <p:cNvPr id="3525" name="Google Shape;3525;p56"/>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6"/>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7" name="Google Shape;3527;p56"/>
                <p:cNvGrpSpPr/>
                <p:nvPr/>
              </p:nvGrpSpPr>
              <p:grpSpPr>
                <a:xfrm>
                  <a:off x="1560718" y="3800594"/>
                  <a:ext cx="351472" cy="302090"/>
                  <a:chOff x="1560718" y="3800594"/>
                  <a:chExt cx="351472" cy="302090"/>
                </a:xfrm>
              </p:grpSpPr>
              <p:grpSp>
                <p:nvGrpSpPr>
                  <p:cNvPr id="3528" name="Google Shape;3528;p56"/>
                  <p:cNvGrpSpPr/>
                  <p:nvPr/>
                </p:nvGrpSpPr>
                <p:grpSpPr>
                  <a:xfrm>
                    <a:off x="1560718" y="3842857"/>
                    <a:ext cx="173586" cy="217131"/>
                    <a:chOff x="1560718" y="3842857"/>
                    <a:chExt cx="173586" cy="217131"/>
                  </a:xfrm>
                </p:grpSpPr>
                <p:sp>
                  <p:nvSpPr>
                    <p:cNvPr id="3529" name="Google Shape;3529;p56"/>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6"/>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6"/>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32" name="Google Shape;3532;p56"/>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6"/>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534" name="Google Shape;3534;p56"/>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35" name="Google Shape;3535;p56"/>
              <p:cNvGrpSpPr/>
              <p:nvPr/>
            </p:nvGrpSpPr>
            <p:grpSpPr>
              <a:xfrm>
                <a:off x="785350" y="3605478"/>
                <a:ext cx="535311" cy="249245"/>
                <a:chOff x="785350" y="3605478"/>
                <a:chExt cx="535311" cy="249245"/>
              </a:xfrm>
            </p:grpSpPr>
            <p:grpSp>
              <p:nvGrpSpPr>
                <p:cNvPr id="3536" name="Google Shape;3536;p56"/>
                <p:cNvGrpSpPr/>
                <p:nvPr/>
              </p:nvGrpSpPr>
              <p:grpSpPr>
                <a:xfrm>
                  <a:off x="785350" y="3605478"/>
                  <a:ext cx="376191" cy="102736"/>
                  <a:chOff x="785350" y="3605478"/>
                  <a:chExt cx="376191" cy="102736"/>
                </a:xfrm>
              </p:grpSpPr>
              <p:sp>
                <p:nvSpPr>
                  <p:cNvPr id="3537" name="Google Shape;3537;p56"/>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6"/>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6"/>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0" name="Google Shape;3540;p56"/>
                <p:cNvGrpSpPr/>
                <p:nvPr/>
              </p:nvGrpSpPr>
              <p:grpSpPr>
                <a:xfrm>
                  <a:off x="1161530" y="3655851"/>
                  <a:ext cx="159131" cy="198872"/>
                  <a:chOff x="1161530" y="3655851"/>
                  <a:chExt cx="159131" cy="198872"/>
                </a:xfrm>
              </p:grpSpPr>
              <p:sp>
                <p:nvSpPr>
                  <p:cNvPr id="3541" name="Google Shape;3541;p56"/>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6"/>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43" name="Google Shape;3543;p56"/>
              <p:cNvGrpSpPr/>
              <p:nvPr/>
            </p:nvGrpSpPr>
            <p:grpSpPr>
              <a:xfrm>
                <a:off x="785350" y="4047614"/>
                <a:ext cx="535311" cy="240783"/>
                <a:chOff x="785350" y="4047614"/>
                <a:chExt cx="535311" cy="240783"/>
              </a:xfrm>
            </p:grpSpPr>
            <p:grpSp>
              <p:nvGrpSpPr>
                <p:cNvPr id="3544" name="Google Shape;3544;p56"/>
                <p:cNvGrpSpPr/>
                <p:nvPr/>
              </p:nvGrpSpPr>
              <p:grpSpPr>
                <a:xfrm>
                  <a:off x="1161636" y="4047614"/>
                  <a:ext cx="159025" cy="190415"/>
                  <a:chOff x="1161636" y="4047614"/>
                  <a:chExt cx="159025" cy="190415"/>
                </a:xfrm>
              </p:grpSpPr>
              <p:sp>
                <p:nvSpPr>
                  <p:cNvPr id="3545" name="Google Shape;3545;p56"/>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6"/>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7" name="Google Shape;3547;p56"/>
                <p:cNvGrpSpPr/>
                <p:nvPr/>
              </p:nvGrpSpPr>
              <p:grpSpPr>
                <a:xfrm>
                  <a:off x="785350" y="4185661"/>
                  <a:ext cx="376191" cy="102736"/>
                  <a:chOff x="785350" y="4185661"/>
                  <a:chExt cx="376191" cy="102736"/>
                </a:xfrm>
              </p:grpSpPr>
              <p:sp>
                <p:nvSpPr>
                  <p:cNvPr id="3548" name="Google Shape;3548;p56"/>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6"/>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6"/>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51" name="Google Shape;3551;p56"/>
              <p:cNvGrpSpPr/>
              <p:nvPr/>
            </p:nvGrpSpPr>
            <p:grpSpPr>
              <a:xfrm>
                <a:off x="1501054" y="3605478"/>
                <a:ext cx="526340" cy="249240"/>
                <a:chOff x="1501054" y="3605478"/>
                <a:chExt cx="526340" cy="249240"/>
              </a:xfrm>
            </p:grpSpPr>
            <p:grpSp>
              <p:nvGrpSpPr>
                <p:cNvPr id="3552" name="Google Shape;3552;p56"/>
                <p:cNvGrpSpPr/>
                <p:nvPr/>
              </p:nvGrpSpPr>
              <p:grpSpPr>
                <a:xfrm>
                  <a:off x="1834208" y="3643867"/>
                  <a:ext cx="193185" cy="25622"/>
                  <a:chOff x="1834208" y="3643867"/>
                  <a:chExt cx="193185" cy="25622"/>
                </a:xfrm>
              </p:grpSpPr>
              <p:sp>
                <p:nvSpPr>
                  <p:cNvPr id="3553" name="Google Shape;3553;p56"/>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6"/>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5" name="Google Shape;3555;p56"/>
                <p:cNvGrpSpPr/>
                <p:nvPr/>
              </p:nvGrpSpPr>
              <p:grpSpPr>
                <a:xfrm>
                  <a:off x="1501054" y="3605478"/>
                  <a:ext cx="333165" cy="249240"/>
                  <a:chOff x="1501054" y="3605478"/>
                  <a:chExt cx="333165" cy="249240"/>
                </a:xfrm>
              </p:grpSpPr>
              <p:sp>
                <p:nvSpPr>
                  <p:cNvPr id="3556" name="Google Shape;3556;p56"/>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57" name="Google Shape;3557;p56"/>
                  <p:cNvGrpSpPr/>
                  <p:nvPr/>
                </p:nvGrpSpPr>
                <p:grpSpPr>
                  <a:xfrm>
                    <a:off x="1501054" y="3655851"/>
                    <a:ext cx="155286" cy="198867"/>
                    <a:chOff x="1501054" y="3655851"/>
                    <a:chExt cx="155286" cy="198867"/>
                  </a:xfrm>
                </p:grpSpPr>
                <p:sp>
                  <p:nvSpPr>
                    <p:cNvPr id="3558" name="Google Shape;3558;p56"/>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6"/>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560" name="Google Shape;3560;p56"/>
              <p:cNvGrpSpPr/>
              <p:nvPr/>
            </p:nvGrpSpPr>
            <p:grpSpPr>
              <a:xfrm>
                <a:off x="724986" y="3800594"/>
                <a:ext cx="532950" cy="302090"/>
                <a:chOff x="724986" y="3800594"/>
                <a:chExt cx="532950" cy="302090"/>
              </a:xfrm>
            </p:grpSpPr>
            <p:grpSp>
              <p:nvGrpSpPr>
                <p:cNvPr id="3561" name="Google Shape;3561;p56"/>
                <p:cNvGrpSpPr/>
                <p:nvPr/>
              </p:nvGrpSpPr>
              <p:grpSpPr>
                <a:xfrm>
                  <a:off x="724986" y="4044367"/>
                  <a:ext cx="181314" cy="25626"/>
                  <a:chOff x="724986" y="4044367"/>
                  <a:chExt cx="181314" cy="25626"/>
                </a:xfrm>
              </p:grpSpPr>
              <p:sp>
                <p:nvSpPr>
                  <p:cNvPr id="3562" name="Google Shape;3562;p56"/>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6"/>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4" name="Google Shape;3564;p56"/>
                <p:cNvGrpSpPr/>
                <p:nvPr/>
              </p:nvGrpSpPr>
              <p:grpSpPr>
                <a:xfrm>
                  <a:off x="906290" y="3800594"/>
                  <a:ext cx="351646" cy="302090"/>
                  <a:chOff x="906290" y="3800594"/>
                  <a:chExt cx="351646" cy="302090"/>
                </a:xfrm>
              </p:grpSpPr>
              <p:grpSp>
                <p:nvGrpSpPr>
                  <p:cNvPr id="3565" name="Google Shape;3565;p56"/>
                  <p:cNvGrpSpPr/>
                  <p:nvPr/>
                </p:nvGrpSpPr>
                <p:grpSpPr>
                  <a:xfrm>
                    <a:off x="1084172" y="3842857"/>
                    <a:ext cx="173764" cy="217131"/>
                    <a:chOff x="1084172" y="3842857"/>
                    <a:chExt cx="173764" cy="217131"/>
                  </a:xfrm>
                </p:grpSpPr>
                <p:grpSp>
                  <p:nvGrpSpPr>
                    <p:cNvPr id="3566" name="Google Shape;3566;p56"/>
                    <p:cNvGrpSpPr/>
                    <p:nvPr/>
                  </p:nvGrpSpPr>
                  <p:grpSpPr>
                    <a:xfrm>
                      <a:off x="1156862" y="3936509"/>
                      <a:ext cx="101073" cy="25622"/>
                      <a:chOff x="1156862" y="3936509"/>
                      <a:chExt cx="101073" cy="25622"/>
                    </a:xfrm>
                  </p:grpSpPr>
                  <p:sp>
                    <p:nvSpPr>
                      <p:cNvPr id="3567" name="Google Shape;3567;p56"/>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6"/>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69" name="Google Shape;3569;p56"/>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70" name="Google Shape;3570;p56"/>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6"/>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2" name="Google Shape;3572;p56"/>
                <p:cNvGrpSpPr/>
                <p:nvPr/>
              </p:nvGrpSpPr>
              <p:grpSpPr>
                <a:xfrm>
                  <a:off x="724986" y="3830189"/>
                  <a:ext cx="189533" cy="25626"/>
                  <a:chOff x="724986" y="3830189"/>
                  <a:chExt cx="189533" cy="25626"/>
                </a:xfrm>
              </p:grpSpPr>
              <p:sp>
                <p:nvSpPr>
                  <p:cNvPr id="3573" name="Google Shape;3573;p56"/>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6"/>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3575" name="Google Shape;3575;p56"/>
          <p:cNvGrpSpPr/>
          <p:nvPr/>
        </p:nvGrpSpPr>
        <p:grpSpPr>
          <a:xfrm>
            <a:off x="2249438" y="2249669"/>
            <a:ext cx="948701" cy="935378"/>
            <a:chOff x="2253298" y="2428317"/>
            <a:chExt cx="948701" cy="935378"/>
          </a:xfrm>
        </p:grpSpPr>
        <p:sp>
          <p:nvSpPr>
            <p:cNvPr id="3576" name="Google Shape;3576;p56"/>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6"/>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6"/>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6"/>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6"/>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6"/>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6"/>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6"/>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6"/>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6"/>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6"/>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6"/>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6"/>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6"/>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6"/>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6"/>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6"/>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6"/>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6"/>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6"/>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6"/>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6"/>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6"/>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6"/>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6"/>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6"/>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6"/>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6"/>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6"/>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6"/>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6"/>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6"/>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6"/>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30"/>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330" name="Google Shape;330;p30"/>
          <p:cNvSpPr txBox="1"/>
          <p:nvPr>
            <p:ph idx="2" type="title"/>
          </p:nvPr>
        </p:nvSpPr>
        <p:spPr>
          <a:xfrm>
            <a:off x="1578711" y="1389425"/>
            <a:ext cx="750300" cy="646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331" name="Google Shape;331;p30"/>
          <p:cNvSpPr txBox="1"/>
          <p:nvPr>
            <p:ph idx="3" type="title"/>
          </p:nvPr>
        </p:nvSpPr>
        <p:spPr>
          <a:xfrm>
            <a:off x="1578711" y="2822833"/>
            <a:ext cx="750300" cy="646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332" name="Google Shape;332;p30"/>
          <p:cNvSpPr txBox="1"/>
          <p:nvPr>
            <p:ph idx="4" type="title"/>
          </p:nvPr>
        </p:nvSpPr>
        <p:spPr>
          <a:xfrm>
            <a:off x="4206434" y="1389425"/>
            <a:ext cx="750300" cy="646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333" name="Google Shape;333;p30"/>
          <p:cNvSpPr txBox="1"/>
          <p:nvPr>
            <p:ph idx="5" type="title"/>
          </p:nvPr>
        </p:nvSpPr>
        <p:spPr>
          <a:xfrm>
            <a:off x="4206434" y="2822833"/>
            <a:ext cx="750300" cy="646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334" name="Google Shape;334;p30"/>
          <p:cNvSpPr txBox="1"/>
          <p:nvPr>
            <p:ph idx="6" type="title"/>
          </p:nvPr>
        </p:nvSpPr>
        <p:spPr>
          <a:xfrm>
            <a:off x="6834982" y="1389425"/>
            <a:ext cx="750300" cy="646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335" name="Google Shape;335;p30"/>
          <p:cNvSpPr txBox="1"/>
          <p:nvPr>
            <p:ph idx="7" type="title"/>
          </p:nvPr>
        </p:nvSpPr>
        <p:spPr>
          <a:xfrm>
            <a:off x="6834982" y="2822833"/>
            <a:ext cx="750300" cy="646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336" name="Google Shape;336;p30"/>
          <p:cNvSpPr txBox="1"/>
          <p:nvPr>
            <p:ph idx="1" type="subTitle"/>
          </p:nvPr>
        </p:nvSpPr>
        <p:spPr>
          <a:xfrm>
            <a:off x="740061" y="1959724"/>
            <a:ext cx="2427600" cy="738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Business plan</a:t>
            </a:r>
            <a:endParaRPr/>
          </a:p>
        </p:txBody>
      </p:sp>
      <p:sp>
        <p:nvSpPr>
          <p:cNvPr id="337" name="Google Shape;337;p30"/>
          <p:cNvSpPr txBox="1"/>
          <p:nvPr>
            <p:ph idx="8" type="subTitle"/>
          </p:nvPr>
        </p:nvSpPr>
        <p:spPr>
          <a:xfrm>
            <a:off x="3367784" y="1959704"/>
            <a:ext cx="2427600" cy="738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Company description</a:t>
            </a:r>
            <a:endParaRPr/>
          </a:p>
        </p:txBody>
      </p:sp>
      <p:sp>
        <p:nvSpPr>
          <p:cNvPr id="338" name="Google Shape;338;p30"/>
          <p:cNvSpPr txBox="1"/>
          <p:nvPr>
            <p:ph idx="9" type="subTitle"/>
          </p:nvPr>
        </p:nvSpPr>
        <p:spPr>
          <a:xfrm>
            <a:off x="5996332" y="1959724"/>
            <a:ext cx="2427600" cy="738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Market analysis</a:t>
            </a:r>
            <a:endParaRPr/>
          </a:p>
        </p:txBody>
      </p:sp>
      <p:sp>
        <p:nvSpPr>
          <p:cNvPr id="339" name="Google Shape;339;p30"/>
          <p:cNvSpPr txBox="1"/>
          <p:nvPr>
            <p:ph idx="13" type="subTitle"/>
          </p:nvPr>
        </p:nvSpPr>
        <p:spPr>
          <a:xfrm>
            <a:off x="742311" y="3393125"/>
            <a:ext cx="2423100" cy="738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Products or services</a:t>
            </a:r>
            <a:endParaRPr/>
          </a:p>
        </p:txBody>
      </p:sp>
      <p:sp>
        <p:nvSpPr>
          <p:cNvPr id="340" name="Google Shape;340;p30"/>
          <p:cNvSpPr txBox="1"/>
          <p:nvPr>
            <p:ph idx="14" type="subTitle"/>
          </p:nvPr>
        </p:nvSpPr>
        <p:spPr>
          <a:xfrm>
            <a:off x="3367784" y="3393150"/>
            <a:ext cx="2427600" cy="738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Marketing &amp; sales strategy</a:t>
            </a:r>
            <a:endParaRPr/>
          </a:p>
        </p:txBody>
      </p:sp>
      <p:sp>
        <p:nvSpPr>
          <p:cNvPr id="341" name="Google Shape;341;p30"/>
          <p:cNvSpPr txBox="1"/>
          <p:nvPr>
            <p:ph idx="15" type="subTitle"/>
          </p:nvPr>
        </p:nvSpPr>
        <p:spPr>
          <a:xfrm>
            <a:off x="5996932" y="3393130"/>
            <a:ext cx="2426400" cy="738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Financial projections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2" name="Shape 3612"/>
        <p:cNvGrpSpPr/>
        <p:nvPr/>
      </p:nvGrpSpPr>
      <p:grpSpPr>
        <a:xfrm>
          <a:off x="0" y="0"/>
          <a:ext cx="0" cy="0"/>
          <a:chOff x="0" y="0"/>
          <a:chExt cx="0" cy="0"/>
        </a:xfrm>
      </p:grpSpPr>
      <p:grpSp>
        <p:nvGrpSpPr>
          <p:cNvPr id="3613" name="Google Shape;3613;p57"/>
          <p:cNvGrpSpPr/>
          <p:nvPr/>
        </p:nvGrpSpPr>
        <p:grpSpPr>
          <a:xfrm>
            <a:off x="3339745" y="952988"/>
            <a:ext cx="2363393" cy="1017867"/>
            <a:chOff x="3292400" y="1219146"/>
            <a:chExt cx="2615240" cy="1110239"/>
          </a:xfrm>
        </p:grpSpPr>
        <p:sp>
          <p:nvSpPr>
            <p:cNvPr id="3614" name="Google Shape;3614;p57"/>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3615" name="Google Shape;3615;p57"/>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616" name="Google Shape;3616;p57"/>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3617" name="Google Shape;3617;p57"/>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3618" name="Google Shape;3618;p57"/>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3619" name="Google Shape;3619;p57"/>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3620" name="Google Shape;3620;p57"/>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3621" name="Google Shape;3621;p57"/>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3622" name="Google Shape;3622;p57"/>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3623" name="Google Shape;3623;p57"/>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3624" name="Google Shape;3624;p57"/>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3625" name="Google Shape;3625;p57"/>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3626" name="Google Shape;3626;p57"/>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3627" name="Google Shape;3627;p57"/>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3628" name="Google Shape;3628;p57"/>
            <p:cNvGrpSpPr/>
            <p:nvPr/>
          </p:nvGrpSpPr>
          <p:grpSpPr>
            <a:xfrm>
              <a:off x="3748438" y="1378608"/>
              <a:ext cx="2159202" cy="903971"/>
              <a:chOff x="1683525" y="2179850"/>
              <a:chExt cx="4519050" cy="2134525"/>
            </a:xfrm>
          </p:grpSpPr>
          <p:sp>
            <p:nvSpPr>
              <p:cNvPr id="3629" name="Google Shape;3629;p57"/>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630" name="Google Shape;3630;p57"/>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631" name="Google Shape;3631;p57"/>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632" name="Google Shape;3632;p57"/>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633" name="Google Shape;3633;p57"/>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634" name="Google Shape;3634;p57"/>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635" name="Google Shape;3635;p57"/>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636" name="Google Shape;3636;p57"/>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637" name="Google Shape;3637;p57"/>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638" name="Google Shape;3638;p57"/>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639" name="Google Shape;3639;p57"/>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640" name="Google Shape;3640;p57"/>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3641" name="Google Shape;3641;p57"/>
          <p:cNvGraphicFramePr/>
          <p:nvPr/>
        </p:nvGraphicFramePr>
        <p:xfrm>
          <a:off x="5935838" y="2130461"/>
          <a:ext cx="3000000" cy="3000000"/>
        </p:xfrm>
        <a:graphic>
          <a:graphicData uri="http://schemas.openxmlformats.org/drawingml/2006/table">
            <a:tbl>
              <a:tblPr>
                <a:noFill/>
                <a:tableStyleId>{B899A86B-CC99-434A-AF55-4862D4530827}</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3642" name="Google Shape;3642;p57"/>
          <p:cNvGrpSpPr/>
          <p:nvPr/>
        </p:nvGrpSpPr>
        <p:grpSpPr>
          <a:xfrm>
            <a:off x="5935948" y="3189058"/>
            <a:ext cx="2496964" cy="1001454"/>
            <a:chOff x="1919611" y="789980"/>
            <a:chExt cx="1474179" cy="606868"/>
          </a:xfrm>
        </p:grpSpPr>
        <p:cxnSp>
          <p:nvCxnSpPr>
            <p:cNvPr id="3643" name="Google Shape;3643;p57"/>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3644" name="Google Shape;3644;p57"/>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3645" name="Google Shape;3645;p57"/>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3646" name="Google Shape;3646;p57"/>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3647" name="Google Shape;3647;p57"/>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3648" name="Google Shape;3648;p57"/>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3649" name="Google Shape;3649;p57"/>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3650" name="Google Shape;3650;p57"/>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7"/>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7"/>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7"/>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7"/>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7"/>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7"/>
            <p:cNvSpPr txBox="1"/>
            <p:nvPr/>
          </p:nvSpPr>
          <p:spPr>
            <a:xfrm flipH="1">
              <a:off x="1921107" y="918157"/>
              <a:ext cx="188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3657" name="Google Shape;3657;p57"/>
            <p:cNvSpPr txBox="1"/>
            <p:nvPr/>
          </p:nvSpPr>
          <p:spPr>
            <a:xfrm flipH="1">
              <a:off x="1919611" y="1113383"/>
              <a:ext cx="1899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3658" name="Google Shape;3658;p57"/>
            <p:cNvSpPr txBox="1"/>
            <p:nvPr/>
          </p:nvSpPr>
          <p:spPr>
            <a:xfrm flipH="1">
              <a:off x="1921111" y="1304520"/>
              <a:ext cx="188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3659" name="Google Shape;3659;p57"/>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0" name="Google Shape;3660;p57"/>
          <p:cNvGrpSpPr/>
          <p:nvPr/>
        </p:nvGrpSpPr>
        <p:grpSpPr>
          <a:xfrm>
            <a:off x="712562" y="998017"/>
            <a:ext cx="2394370" cy="976502"/>
            <a:chOff x="749309" y="1112739"/>
            <a:chExt cx="2371603" cy="976502"/>
          </a:xfrm>
        </p:grpSpPr>
        <p:sp>
          <p:nvSpPr>
            <p:cNvPr id="3661" name="Google Shape;3661;p57"/>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7"/>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7"/>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7"/>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7"/>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7"/>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7"/>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7"/>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7"/>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7"/>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7"/>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7"/>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7"/>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7"/>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7"/>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7"/>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7"/>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7"/>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7"/>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7"/>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7"/>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7"/>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7"/>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7"/>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7"/>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7"/>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7"/>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7"/>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7"/>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7"/>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7"/>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7"/>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3693" name="Google Shape;3693;p57"/>
          <p:cNvGraphicFramePr/>
          <p:nvPr/>
        </p:nvGraphicFramePr>
        <p:xfrm>
          <a:off x="5935863" y="996311"/>
          <a:ext cx="3000000" cy="3000000"/>
        </p:xfrm>
        <a:graphic>
          <a:graphicData uri="http://schemas.openxmlformats.org/drawingml/2006/table">
            <a:tbl>
              <a:tblPr>
                <a:noFill/>
                <a:tableStyleId>{B899A86B-CC99-434A-AF55-4862D4530827}</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3694" name="Google Shape;3694;p57"/>
          <p:cNvGraphicFramePr/>
          <p:nvPr/>
        </p:nvGraphicFramePr>
        <p:xfrm>
          <a:off x="3342575" y="2130461"/>
          <a:ext cx="3000000" cy="3000000"/>
        </p:xfrm>
        <a:graphic>
          <a:graphicData uri="http://schemas.openxmlformats.org/drawingml/2006/table">
            <a:tbl>
              <a:tblPr>
                <a:noFill/>
                <a:tableStyleId>{B899A86B-CC99-434A-AF55-4862D4530827}</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3695" name="Google Shape;3695;p57"/>
          <p:cNvGrpSpPr/>
          <p:nvPr/>
        </p:nvGrpSpPr>
        <p:grpSpPr>
          <a:xfrm>
            <a:off x="4086505" y="2517104"/>
            <a:ext cx="1517436" cy="74460"/>
            <a:chOff x="3980086" y="2804397"/>
            <a:chExt cx="1227600" cy="66900"/>
          </a:xfrm>
        </p:grpSpPr>
        <p:sp>
          <p:nvSpPr>
            <p:cNvPr id="3696" name="Google Shape;3696;p57"/>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7"/>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8" name="Google Shape;3698;p57"/>
          <p:cNvGrpSpPr/>
          <p:nvPr/>
        </p:nvGrpSpPr>
        <p:grpSpPr>
          <a:xfrm>
            <a:off x="4711569" y="2809692"/>
            <a:ext cx="892956" cy="74460"/>
            <a:chOff x="3980086" y="2804397"/>
            <a:chExt cx="1227600" cy="66900"/>
          </a:xfrm>
        </p:grpSpPr>
        <p:sp>
          <p:nvSpPr>
            <p:cNvPr id="3699" name="Google Shape;3699;p57"/>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7"/>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1" name="Google Shape;3701;p57"/>
          <p:cNvGrpSpPr/>
          <p:nvPr/>
        </p:nvGrpSpPr>
        <p:grpSpPr>
          <a:xfrm>
            <a:off x="3344661" y="3168575"/>
            <a:ext cx="2363244" cy="1005943"/>
            <a:chOff x="3358415" y="3361302"/>
            <a:chExt cx="2363244" cy="1024695"/>
          </a:xfrm>
        </p:grpSpPr>
        <p:grpSp>
          <p:nvGrpSpPr>
            <p:cNvPr id="3702" name="Google Shape;3702;p57"/>
            <p:cNvGrpSpPr/>
            <p:nvPr/>
          </p:nvGrpSpPr>
          <p:grpSpPr>
            <a:xfrm>
              <a:off x="3358415" y="3361302"/>
              <a:ext cx="441300" cy="1024695"/>
              <a:chOff x="3358415" y="3361302"/>
              <a:chExt cx="441300" cy="1024695"/>
            </a:xfrm>
          </p:grpSpPr>
          <p:sp>
            <p:nvSpPr>
              <p:cNvPr id="3703" name="Google Shape;3703;p57"/>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7"/>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7"/>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7"/>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7"/>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7"/>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9" name="Google Shape;3709;p57"/>
            <p:cNvGrpSpPr/>
            <p:nvPr/>
          </p:nvGrpSpPr>
          <p:grpSpPr>
            <a:xfrm>
              <a:off x="3838901" y="3361302"/>
              <a:ext cx="441300" cy="1024695"/>
              <a:chOff x="3838901" y="3361302"/>
              <a:chExt cx="441300" cy="1024695"/>
            </a:xfrm>
          </p:grpSpPr>
          <p:sp>
            <p:nvSpPr>
              <p:cNvPr id="3710" name="Google Shape;3710;p57"/>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7"/>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7"/>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7"/>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7"/>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7"/>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6" name="Google Shape;3716;p57"/>
            <p:cNvGrpSpPr/>
            <p:nvPr/>
          </p:nvGrpSpPr>
          <p:grpSpPr>
            <a:xfrm>
              <a:off x="4319387" y="3361302"/>
              <a:ext cx="441300" cy="1024695"/>
              <a:chOff x="4319387" y="3361302"/>
              <a:chExt cx="441300" cy="1024695"/>
            </a:xfrm>
          </p:grpSpPr>
          <p:sp>
            <p:nvSpPr>
              <p:cNvPr id="3717" name="Google Shape;3717;p57"/>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7"/>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7"/>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7"/>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7"/>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7"/>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3" name="Google Shape;3723;p57"/>
            <p:cNvGrpSpPr/>
            <p:nvPr/>
          </p:nvGrpSpPr>
          <p:grpSpPr>
            <a:xfrm>
              <a:off x="4799873" y="3361302"/>
              <a:ext cx="441300" cy="1024695"/>
              <a:chOff x="4799873" y="3361302"/>
              <a:chExt cx="441300" cy="1024695"/>
            </a:xfrm>
          </p:grpSpPr>
          <p:sp>
            <p:nvSpPr>
              <p:cNvPr id="3724" name="Google Shape;3724;p57"/>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7"/>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7"/>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7"/>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7"/>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7"/>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0" name="Google Shape;3730;p57"/>
            <p:cNvGrpSpPr/>
            <p:nvPr/>
          </p:nvGrpSpPr>
          <p:grpSpPr>
            <a:xfrm>
              <a:off x="5280360" y="3361302"/>
              <a:ext cx="441300" cy="1024695"/>
              <a:chOff x="5280360" y="3361302"/>
              <a:chExt cx="441300" cy="1024695"/>
            </a:xfrm>
          </p:grpSpPr>
          <p:sp>
            <p:nvSpPr>
              <p:cNvPr id="3731" name="Google Shape;3731;p57"/>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7"/>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7"/>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7"/>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7"/>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7"/>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3737" name="Google Shape;3737;p57"/>
          <p:cNvGraphicFramePr/>
          <p:nvPr/>
        </p:nvGraphicFramePr>
        <p:xfrm>
          <a:off x="711088" y="2130461"/>
          <a:ext cx="3000000" cy="3000000"/>
        </p:xfrm>
        <a:graphic>
          <a:graphicData uri="http://schemas.openxmlformats.org/drawingml/2006/table">
            <a:tbl>
              <a:tblPr>
                <a:noFill/>
                <a:tableStyleId>{B899A86B-CC99-434A-AF55-4862D4530827}</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3738" name="Google Shape;3738;p57"/>
          <p:cNvGrpSpPr/>
          <p:nvPr/>
        </p:nvGrpSpPr>
        <p:grpSpPr>
          <a:xfrm>
            <a:off x="712613" y="3180186"/>
            <a:ext cx="2403614" cy="1005900"/>
            <a:chOff x="726450" y="3372825"/>
            <a:chExt cx="2403614" cy="1005900"/>
          </a:xfrm>
        </p:grpSpPr>
        <p:grpSp>
          <p:nvGrpSpPr>
            <p:cNvPr id="3739" name="Google Shape;3739;p57"/>
            <p:cNvGrpSpPr/>
            <p:nvPr/>
          </p:nvGrpSpPr>
          <p:grpSpPr>
            <a:xfrm>
              <a:off x="726450" y="3696000"/>
              <a:ext cx="2403614" cy="500898"/>
              <a:chOff x="726450" y="3696000"/>
              <a:chExt cx="2403614" cy="500898"/>
            </a:xfrm>
          </p:grpSpPr>
          <p:sp>
            <p:nvSpPr>
              <p:cNvPr id="3740" name="Google Shape;3740;p57"/>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741" name="Google Shape;3741;p57"/>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3742" name="Google Shape;3742;p57"/>
            <p:cNvGrpSpPr/>
            <p:nvPr/>
          </p:nvGrpSpPr>
          <p:grpSpPr>
            <a:xfrm>
              <a:off x="1348050" y="3372825"/>
              <a:ext cx="1720425" cy="1005900"/>
              <a:chOff x="1348050" y="3372825"/>
              <a:chExt cx="1720425" cy="1005900"/>
            </a:xfrm>
          </p:grpSpPr>
          <p:sp>
            <p:nvSpPr>
              <p:cNvPr id="3743" name="Google Shape;3743;p57"/>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744" name="Google Shape;3744;p57"/>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745" name="Google Shape;3745;p57"/>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746" name="Google Shape;3746;p57"/>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747" name="Google Shape;3747;p57"/>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3748" name="Google Shape;3748;p57"/>
            <p:cNvGrpSpPr/>
            <p:nvPr/>
          </p:nvGrpSpPr>
          <p:grpSpPr>
            <a:xfrm>
              <a:off x="1455707" y="3731058"/>
              <a:ext cx="1491150" cy="417657"/>
              <a:chOff x="1455707" y="3731058"/>
              <a:chExt cx="1491150" cy="417657"/>
            </a:xfrm>
          </p:grpSpPr>
          <p:grpSp>
            <p:nvGrpSpPr>
              <p:cNvPr id="3749" name="Google Shape;3749;p57"/>
              <p:cNvGrpSpPr/>
              <p:nvPr/>
            </p:nvGrpSpPr>
            <p:grpSpPr>
              <a:xfrm>
                <a:off x="1472938" y="3745828"/>
                <a:ext cx="72126" cy="53788"/>
                <a:chOff x="1472938" y="3745828"/>
                <a:chExt cx="72126" cy="53788"/>
              </a:xfrm>
            </p:grpSpPr>
            <p:sp>
              <p:nvSpPr>
                <p:cNvPr id="3750" name="Google Shape;3750;p57"/>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7"/>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2" name="Google Shape;3752;p57"/>
              <p:cNvGrpSpPr/>
              <p:nvPr/>
            </p:nvGrpSpPr>
            <p:grpSpPr>
              <a:xfrm>
                <a:off x="1819181" y="4089633"/>
                <a:ext cx="72126" cy="53788"/>
                <a:chOff x="1819181" y="4089633"/>
                <a:chExt cx="72126" cy="53788"/>
              </a:xfrm>
            </p:grpSpPr>
            <p:sp>
              <p:nvSpPr>
                <p:cNvPr id="3753" name="Google Shape;3753;p57"/>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7"/>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5" name="Google Shape;3755;p57"/>
              <p:cNvGrpSpPr/>
              <p:nvPr/>
            </p:nvGrpSpPr>
            <p:grpSpPr>
              <a:xfrm>
                <a:off x="1455707" y="4084171"/>
                <a:ext cx="64321" cy="64544"/>
                <a:chOff x="1455707" y="4084171"/>
                <a:chExt cx="64321" cy="64544"/>
              </a:xfrm>
            </p:grpSpPr>
            <p:sp>
              <p:nvSpPr>
                <p:cNvPr id="3756" name="Google Shape;3756;p57"/>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7"/>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8" name="Google Shape;3758;p57"/>
              <p:cNvGrpSpPr/>
              <p:nvPr/>
            </p:nvGrpSpPr>
            <p:grpSpPr>
              <a:xfrm>
                <a:off x="1818610" y="3731058"/>
                <a:ext cx="64321" cy="64544"/>
                <a:chOff x="1818610" y="3731058"/>
                <a:chExt cx="64321" cy="64544"/>
              </a:xfrm>
            </p:grpSpPr>
            <p:sp>
              <p:nvSpPr>
                <p:cNvPr id="3759" name="Google Shape;3759;p57"/>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7"/>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1" name="Google Shape;3761;p57"/>
              <p:cNvGrpSpPr/>
              <p:nvPr/>
            </p:nvGrpSpPr>
            <p:grpSpPr>
              <a:xfrm>
                <a:off x="2172491" y="4089633"/>
                <a:ext cx="72126" cy="53788"/>
                <a:chOff x="2172491" y="4089633"/>
                <a:chExt cx="72126" cy="53788"/>
              </a:xfrm>
            </p:grpSpPr>
            <p:sp>
              <p:nvSpPr>
                <p:cNvPr id="3762" name="Google Shape;3762;p57"/>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7"/>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4" name="Google Shape;3764;p57"/>
              <p:cNvGrpSpPr/>
              <p:nvPr/>
            </p:nvGrpSpPr>
            <p:grpSpPr>
              <a:xfrm>
                <a:off x="2171920" y="3731058"/>
                <a:ext cx="64321" cy="64544"/>
                <a:chOff x="2171920" y="3731058"/>
                <a:chExt cx="64321" cy="64544"/>
              </a:xfrm>
            </p:grpSpPr>
            <p:sp>
              <p:nvSpPr>
                <p:cNvPr id="3765" name="Google Shape;3765;p57"/>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7"/>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7" name="Google Shape;3767;p57"/>
              <p:cNvGrpSpPr/>
              <p:nvPr/>
            </p:nvGrpSpPr>
            <p:grpSpPr>
              <a:xfrm>
                <a:off x="2874730" y="3745828"/>
                <a:ext cx="72126" cy="53788"/>
                <a:chOff x="2874730" y="3745828"/>
                <a:chExt cx="72126" cy="53788"/>
              </a:xfrm>
            </p:grpSpPr>
            <p:sp>
              <p:nvSpPr>
                <p:cNvPr id="3768" name="Google Shape;3768;p57"/>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7"/>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0" name="Google Shape;3770;p57"/>
              <p:cNvGrpSpPr/>
              <p:nvPr/>
            </p:nvGrpSpPr>
            <p:grpSpPr>
              <a:xfrm>
                <a:off x="2878589" y="4081481"/>
                <a:ext cx="64321" cy="64544"/>
                <a:chOff x="2878589" y="4081481"/>
                <a:chExt cx="64321" cy="64544"/>
              </a:xfrm>
            </p:grpSpPr>
            <p:sp>
              <p:nvSpPr>
                <p:cNvPr id="3771" name="Google Shape;3771;p57"/>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7"/>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3" name="Google Shape;3773;p57"/>
              <p:cNvGrpSpPr/>
              <p:nvPr/>
            </p:nvGrpSpPr>
            <p:grpSpPr>
              <a:xfrm>
                <a:off x="2525796" y="4089633"/>
                <a:ext cx="72126" cy="53788"/>
                <a:chOff x="2525796" y="4089633"/>
                <a:chExt cx="72126" cy="53788"/>
              </a:xfrm>
            </p:grpSpPr>
            <p:sp>
              <p:nvSpPr>
                <p:cNvPr id="3774" name="Google Shape;3774;p57"/>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7"/>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6" name="Google Shape;3776;p57"/>
              <p:cNvGrpSpPr/>
              <p:nvPr/>
            </p:nvGrpSpPr>
            <p:grpSpPr>
              <a:xfrm>
                <a:off x="2525225" y="3731058"/>
                <a:ext cx="64321" cy="64544"/>
                <a:chOff x="2525225" y="3731058"/>
                <a:chExt cx="64321" cy="64544"/>
              </a:xfrm>
            </p:grpSpPr>
            <p:sp>
              <p:nvSpPr>
                <p:cNvPr id="3777" name="Google Shape;3777;p57"/>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7"/>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2" name="Shape 3782"/>
        <p:cNvGrpSpPr/>
        <p:nvPr/>
      </p:nvGrpSpPr>
      <p:grpSpPr>
        <a:xfrm>
          <a:off x="0" y="0"/>
          <a:ext cx="0" cy="0"/>
          <a:chOff x="0" y="0"/>
          <a:chExt cx="0" cy="0"/>
        </a:xfrm>
      </p:grpSpPr>
      <p:grpSp>
        <p:nvGrpSpPr>
          <p:cNvPr id="3783" name="Google Shape;3783;p58"/>
          <p:cNvGrpSpPr/>
          <p:nvPr/>
        </p:nvGrpSpPr>
        <p:grpSpPr>
          <a:xfrm>
            <a:off x="5780153" y="1859606"/>
            <a:ext cx="671400" cy="674856"/>
            <a:chOff x="5780148" y="1859605"/>
            <a:chExt cx="671400" cy="674856"/>
          </a:xfrm>
        </p:grpSpPr>
        <p:sp>
          <p:nvSpPr>
            <p:cNvPr id="3784" name="Google Shape;3784;p58"/>
            <p:cNvSpPr/>
            <p:nvPr/>
          </p:nvSpPr>
          <p:spPr>
            <a:xfrm>
              <a:off x="5780148" y="1859605"/>
              <a:ext cx="671400" cy="6714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8"/>
            <p:cNvSpPr/>
            <p:nvPr/>
          </p:nvSpPr>
          <p:spPr>
            <a:xfrm>
              <a:off x="5851927" y="2006476"/>
              <a:ext cx="527700" cy="5277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8"/>
            <p:cNvSpPr/>
            <p:nvPr/>
          </p:nvSpPr>
          <p:spPr>
            <a:xfrm>
              <a:off x="5899320" y="2101262"/>
              <a:ext cx="433200" cy="4332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8"/>
            <p:cNvSpPr/>
            <p:nvPr/>
          </p:nvSpPr>
          <p:spPr>
            <a:xfrm>
              <a:off x="5944113" y="2190849"/>
              <a:ext cx="343500" cy="3435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8" name="Google Shape;3788;p58"/>
          <p:cNvGrpSpPr/>
          <p:nvPr/>
        </p:nvGrpSpPr>
        <p:grpSpPr>
          <a:xfrm>
            <a:off x="716996" y="971307"/>
            <a:ext cx="845921" cy="690752"/>
            <a:chOff x="732428" y="1198513"/>
            <a:chExt cx="845921" cy="690752"/>
          </a:xfrm>
        </p:grpSpPr>
        <p:grpSp>
          <p:nvGrpSpPr>
            <p:cNvPr id="3789" name="Google Shape;3789;p58"/>
            <p:cNvGrpSpPr/>
            <p:nvPr/>
          </p:nvGrpSpPr>
          <p:grpSpPr>
            <a:xfrm>
              <a:off x="823030" y="1198513"/>
              <a:ext cx="755319" cy="690752"/>
              <a:chOff x="823030" y="1198513"/>
              <a:chExt cx="755319" cy="690752"/>
            </a:xfrm>
          </p:grpSpPr>
          <p:sp>
            <p:nvSpPr>
              <p:cNvPr id="3790" name="Google Shape;3790;p58"/>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8"/>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2" name="Google Shape;3792;p58"/>
            <p:cNvGrpSpPr/>
            <p:nvPr/>
          </p:nvGrpSpPr>
          <p:grpSpPr>
            <a:xfrm>
              <a:off x="732428" y="1239937"/>
              <a:ext cx="739912" cy="607886"/>
              <a:chOff x="732428" y="1239937"/>
              <a:chExt cx="739912" cy="607886"/>
            </a:xfrm>
          </p:grpSpPr>
          <p:sp>
            <p:nvSpPr>
              <p:cNvPr id="3793" name="Google Shape;3793;p58"/>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8"/>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5" name="Google Shape;3795;p58"/>
            <p:cNvGrpSpPr/>
            <p:nvPr/>
          </p:nvGrpSpPr>
          <p:grpSpPr>
            <a:xfrm>
              <a:off x="732428" y="1277018"/>
              <a:ext cx="702832" cy="533758"/>
              <a:chOff x="732428" y="1277018"/>
              <a:chExt cx="702832" cy="533758"/>
            </a:xfrm>
          </p:grpSpPr>
          <p:sp>
            <p:nvSpPr>
              <p:cNvPr id="3796" name="Google Shape;3796;p58"/>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8"/>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8" name="Google Shape;3798;p58"/>
            <p:cNvGrpSpPr/>
            <p:nvPr/>
          </p:nvGrpSpPr>
          <p:grpSpPr>
            <a:xfrm>
              <a:off x="931170" y="1306653"/>
              <a:ext cx="647179" cy="474455"/>
              <a:chOff x="931170" y="1306653"/>
              <a:chExt cx="647179" cy="474455"/>
            </a:xfrm>
          </p:grpSpPr>
          <p:sp>
            <p:nvSpPr>
              <p:cNvPr id="3799" name="Google Shape;3799;p58"/>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8"/>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01" name="Google Shape;3801;p58"/>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2" name="Google Shape;3802;p58"/>
          <p:cNvGrpSpPr/>
          <p:nvPr/>
        </p:nvGrpSpPr>
        <p:grpSpPr>
          <a:xfrm>
            <a:off x="3948605" y="971313"/>
            <a:ext cx="634656" cy="699982"/>
            <a:chOff x="5985650" y="2860025"/>
            <a:chExt cx="1396075" cy="1539775"/>
          </a:xfrm>
        </p:grpSpPr>
        <p:sp>
          <p:nvSpPr>
            <p:cNvPr id="3803" name="Google Shape;3803;p58"/>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8"/>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8"/>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8"/>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8"/>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8"/>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8"/>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8"/>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8"/>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8"/>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8"/>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8"/>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8"/>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8"/>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8"/>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8"/>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8"/>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8"/>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8"/>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8"/>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8"/>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8"/>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8"/>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8"/>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8"/>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8"/>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8"/>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8"/>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8"/>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8"/>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8"/>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8"/>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5" name="Google Shape;3835;p58"/>
          <p:cNvGrpSpPr/>
          <p:nvPr/>
        </p:nvGrpSpPr>
        <p:grpSpPr>
          <a:xfrm>
            <a:off x="4704254" y="971307"/>
            <a:ext cx="725845" cy="699975"/>
            <a:chOff x="4249973" y="1201875"/>
            <a:chExt cx="1958568" cy="1888762"/>
          </a:xfrm>
        </p:grpSpPr>
        <p:sp>
          <p:nvSpPr>
            <p:cNvPr id="3836" name="Google Shape;3836;p58"/>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37" name="Google Shape;3837;p58"/>
            <p:cNvGrpSpPr/>
            <p:nvPr/>
          </p:nvGrpSpPr>
          <p:grpSpPr>
            <a:xfrm>
              <a:off x="5853086" y="1789142"/>
              <a:ext cx="355454" cy="1048099"/>
              <a:chOff x="5576108" y="2016725"/>
              <a:chExt cx="565200" cy="1666560"/>
            </a:xfrm>
          </p:grpSpPr>
          <p:sp>
            <p:nvSpPr>
              <p:cNvPr id="3838" name="Google Shape;3838;p58"/>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3839" name="Google Shape;3839;p58"/>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0" name="Google Shape;3840;p58"/>
            <p:cNvGrpSpPr/>
            <p:nvPr/>
          </p:nvGrpSpPr>
          <p:grpSpPr>
            <a:xfrm>
              <a:off x="4869455" y="2691676"/>
              <a:ext cx="1013897" cy="398961"/>
              <a:chOff x="4012057" y="3451825"/>
              <a:chExt cx="1612175" cy="634379"/>
            </a:xfrm>
          </p:grpSpPr>
          <p:sp>
            <p:nvSpPr>
              <p:cNvPr id="3841" name="Google Shape;3841;p58"/>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3842" name="Google Shape;3842;p58"/>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3" name="Google Shape;3843;p58"/>
            <p:cNvGrpSpPr/>
            <p:nvPr/>
          </p:nvGrpSpPr>
          <p:grpSpPr>
            <a:xfrm>
              <a:off x="4276937" y="2155961"/>
              <a:ext cx="651965" cy="891358"/>
              <a:chOff x="3069908" y="2599997"/>
              <a:chExt cx="1036675" cy="1417328"/>
            </a:xfrm>
          </p:grpSpPr>
          <p:sp>
            <p:nvSpPr>
              <p:cNvPr id="3844" name="Google Shape;3844;p58"/>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3845" name="Google Shape;3845;p58"/>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6" name="Google Shape;3846;p58"/>
            <p:cNvGrpSpPr/>
            <p:nvPr/>
          </p:nvGrpSpPr>
          <p:grpSpPr>
            <a:xfrm>
              <a:off x="5054918" y="1201875"/>
              <a:ext cx="999548" cy="602711"/>
              <a:chOff x="4306958" y="1082925"/>
              <a:chExt cx="1589359" cy="958358"/>
            </a:xfrm>
          </p:grpSpPr>
          <p:sp>
            <p:nvSpPr>
              <p:cNvPr id="3847" name="Google Shape;3847;p58"/>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3848" name="Google Shape;3848;p58"/>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9" name="Google Shape;3849;p58"/>
            <p:cNvGrpSpPr/>
            <p:nvPr/>
          </p:nvGrpSpPr>
          <p:grpSpPr>
            <a:xfrm>
              <a:off x="4249973" y="1303451"/>
              <a:ext cx="799317" cy="841334"/>
              <a:chOff x="3027033" y="1244439"/>
              <a:chExt cx="1270977" cy="1337786"/>
            </a:xfrm>
          </p:grpSpPr>
          <p:sp>
            <p:nvSpPr>
              <p:cNvPr id="3850" name="Google Shape;3850;p58"/>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3851" name="Google Shape;3851;p58"/>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52" name="Google Shape;3852;p58"/>
          <p:cNvGrpSpPr/>
          <p:nvPr/>
        </p:nvGrpSpPr>
        <p:grpSpPr>
          <a:xfrm>
            <a:off x="4057119" y="1858087"/>
            <a:ext cx="750769" cy="683784"/>
            <a:chOff x="4204684" y="2104422"/>
            <a:chExt cx="699822" cy="637382"/>
          </a:xfrm>
        </p:grpSpPr>
        <p:grpSp>
          <p:nvGrpSpPr>
            <p:cNvPr id="3853" name="Google Shape;3853;p58"/>
            <p:cNvGrpSpPr/>
            <p:nvPr/>
          </p:nvGrpSpPr>
          <p:grpSpPr>
            <a:xfrm>
              <a:off x="4204684" y="2430067"/>
              <a:ext cx="342957" cy="311738"/>
              <a:chOff x="4204684" y="2430067"/>
              <a:chExt cx="342957" cy="311738"/>
            </a:xfrm>
          </p:grpSpPr>
          <p:sp>
            <p:nvSpPr>
              <p:cNvPr id="3854" name="Google Shape;3854;p58"/>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8"/>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6" name="Google Shape;3856;p58"/>
            <p:cNvGrpSpPr/>
            <p:nvPr/>
          </p:nvGrpSpPr>
          <p:grpSpPr>
            <a:xfrm>
              <a:off x="4561586" y="2430067"/>
              <a:ext cx="342920" cy="311738"/>
              <a:chOff x="4561586" y="2430067"/>
              <a:chExt cx="342920" cy="311738"/>
            </a:xfrm>
          </p:grpSpPr>
          <p:sp>
            <p:nvSpPr>
              <p:cNvPr id="3857" name="Google Shape;3857;p58"/>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8"/>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9" name="Google Shape;3859;p58"/>
            <p:cNvGrpSpPr/>
            <p:nvPr/>
          </p:nvGrpSpPr>
          <p:grpSpPr>
            <a:xfrm>
              <a:off x="4561586" y="2104422"/>
              <a:ext cx="342920" cy="311738"/>
              <a:chOff x="4561586" y="2104422"/>
              <a:chExt cx="342920" cy="311738"/>
            </a:xfrm>
          </p:grpSpPr>
          <p:sp>
            <p:nvSpPr>
              <p:cNvPr id="3860" name="Google Shape;3860;p58"/>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8"/>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2" name="Google Shape;3862;p58"/>
            <p:cNvGrpSpPr/>
            <p:nvPr/>
          </p:nvGrpSpPr>
          <p:grpSpPr>
            <a:xfrm>
              <a:off x="4204684" y="2104422"/>
              <a:ext cx="342957" cy="311664"/>
              <a:chOff x="4204684" y="2104422"/>
              <a:chExt cx="342957" cy="311664"/>
            </a:xfrm>
          </p:grpSpPr>
          <p:sp>
            <p:nvSpPr>
              <p:cNvPr id="3863" name="Google Shape;3863;p58"/>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8"/>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65" name="Google Shape;3865;p58"/>
          <p:cNvGrpSpPr/>
          <p:nvPr/>
        </p:nvGrpSpPr>
        <p:grpSpPr>
          <a:xfrm>
            <a:off x="5521552" y="971301"/>
            <a:ext cx="660591" cy="688867"/>
            <a:chOff x="5830645" y="1267368"/>
            <a:chExt cx="530340" cy="553040"/>
          </a:xfrm>
        </p:grpSpPr>
        <p:sp>
          <p:nvSpPr>
            <p:cNvPr id="3866" name="Google Shape;3866;p58"/>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67" name="Google Shape;3867;p58"/>
            <p:cNvGrpSpPr/>
            <p:nvPr/>
          </p:nvGrpSpPr>
          <p:grpSpPr>
            <a:xfrm>
              <a:off x="5830645" y="1267368"/>
              <a:ext cx="259743" cy="269909"/>
              <a:chOff x="5830645" y="1267368"/>
              <a:chExt cx="259743" cy="269909"/>
            </a:xfrm>
          </p:grpSpPr>
          <p:sp>
            <p:nvSpPr>
              <p:cNvPr id="3868" name="Google Shape;3868;p58"/>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8"/>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0" name="Google Shape;3870;p58"/>
            <p:cNvGrpSpPr/>
            <p:nvPr/>
          </p:nvGrpSpPr>
          <p:grpSpPr>
            <a:xfrm>
              <a:off x="6101293" y="1267368"/>
              <a:ext cx="259692" cy="269909"/>
              <a:chOff x="6101293" y="1267368"/>
              <a:chExt cx="259692" cy="269909"/>
            </a:xfrm>
          </p:grpSpPr>
          <p:sp>
            <p:nvSpPr>
              <p:cNvPr id="3871" name="Google Shape;3871;p58"/>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8"/>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3" name="Google Shape;3873;p58"/>
            <p:cNvGrpSpPr/>
            <p:nvPr/>
          </p:nvGrpSpPr>
          <p:grpSpPr>
            <a:xfrm>
              <a:off x="5830645" y="1550500"/>
              <a:ext cx="259692" cy="269909"/>
              <a:chOff x="5830645" y="1550500"/>
              <a:chExt cx="259692" cy="269909"/>
            </a:xfrm>
          </p:grpSpPr>
          <p:sp>
            <p:nvSpPr>
              <p:cNvPr id="3874" name="Google Shape;3874;p58"/>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8"/>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6" name="Google Shape;3876;p58"/>
            <p:cNvGrpSpPr/>
            <p:nvPr/>
          </p:nvGrpSpPr>
          <p:grpSpPr>
            <a:xfrm>
              <a:off x="6101293" y="1550500"/>
              <a:ext cx="259692" cy="269909"/>
              <a:chOff x="6101293" y="1550500"/>
              <a:chExt cx="259692" cy="269909"/>
            </a:xfrm>
          </p:grpSpPr>
          <p:sp>
            <p:nvSpPr>
              <p:cNvPr id="3877" name="Google Shape;3877;p58"/>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8"/>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79" name="Google Shape;3879;p58"/>
          <p:cNvGrpSpPr/>
          <p:nvPr/>
        </p:nvGrpSpPr>
        <p:grpSpPr>
          <a:xfrm>
            <a:off x="723705" y="1861761"/>
            <a:ext cx="697154" cy="679574"/>
            <a:chOff x="2679875" y="2361475"/>
            <a:chExt cx="780425" cy="760575"/>
          </a:xfrm>
        </p:grpSpPr>
        <p:sp>
          <p:nvSpPr>
            <p:cNvPr id="3880" name="Google Shape;3880;p58"/>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8"/>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8"/>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8"/>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8"/>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8"/>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6" name="Google Shape;3886;p58"/>
          <p:cNvGrpSpPr/>
          <p:nvPr/>
        </p:nvGrpSpPr>
        <p:grpSpPr>
          <a:xfrm>
            <a:off x="3122864" y="971353"/>
            <a:ext cx="735829" cy="684547"/>
            <a:chOff x="3351965" y="1148808"/>
            <a:chExt cx="750770" cy="698375"/>
          </a:xfrm>
        </p:grpSpPr>
        <p:grpSp>
          <p:nvGrpSpPr>
            <p:cNvPr id="3887" name="Google Shape;3887;p58"/>
            <p:cNvGrpSpPr/>
            <p:nvPr/>
          </p:nvGrpSpPr>
          <p:grpSpPr>
            <a:xfrm>
              <a:off x="3586796" y="1148808"/>
              <a:ext cx="294857" cy="286830"/>
              <a:chOff x="3750225" y="1774000"/>
              <a:chExt cx="149575" cy="145525"/>
            </a:xfrm>
          </p:grpSpPr>
          <p:sp>
            <p:nvSpPr>
              <p:cNvPr id="3888" name="Google Shape;3888;p58"/>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8"/>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0" name="Google Shape;3890;p58"/>
            <p:cNvGrpSpPr/>
            <p:nvPr/>
          </p:nvGrpSpPr>
          <p:grpSpPr>
            <a:xfrm>
              <a:off x="3779245" y="1375768"/>
              <a:ext cx="323490" cy="286978"/>
              <a:chOff x="3847850" y="1889150"/>
              <a:chExt cx="164100" cy="145600"/>
            </a:xfrm>
          </p:grpSpPr>
          <p:sp>
            <p:nvSpPr>
              <p:cNvPr id="3891" name="Google Shape;3891;p58"/>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8"/>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3" name="Google Shape;3893;p58"/>
            <p:cNvGrpSpPr/>
            <p:nvPr/>
          </p:nvGrpSpPr>
          <p:grpSpPr>
            <a:xfrm>
              <a:off x="3351965" y="1330435"/>
              <a:ext cx="295449" cy="285401"/>
              <a:chOff x="3631100" y="1866150"/>
              <a:chExt cx="149875" cy="144800"/>
            </a:xfrm>
          </p:grpSpPr>
          <p:sp>
            <p:nvSpPr>
              <p:cNvPr id="3894" name="Google Shape;3894;p58"/>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8"/>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6" name="Google Shape;3896;p58"/>
            <p:cNvGrpSpPr/>
            <p:nvPr/>
          </p:nvGrpSpPr>
          <p:grpSpPr>
            <a:xfrm>
              <a:off x="3548208" y="1560352"/>
              <a:ext cx="294808" cy="286830"/>
              <a:chOff x="3730650" y="1982800"/>
              <a:chExt cx="149550" cy="145525"/>
            </a:xfrm>
          </p:grpSpPr>
          <p:sp>
            <p:nvSpPr>
              <p:cNvPr id="3897" name="Google Shape;3897;p58"/>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8"/>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99" name="Google Shape;3899;p58"/>
          <p:cNvGrpSpPr/>
          <p:nvPr/>
        </p:nvGrpSpPr>
        <p:grpSpPr>
          <a:xfrm>
            <a:off x="7624517" y="971307"/>
            <a:ext cx="804565" cy="677795"/>
            <a:chOff x="7636443" y="1204988"/>
            <a:chExt cx="804565" cy="677795"/>
          </a:xfrm>
        </p:grpSpPr>
        <p:grpSp>
          <p:nvGrpSpPr>
            <p:cNvPr id="3900" name="Google Shape;3900;p58"/>
            <p:cNvGrpSpPr/>
            <p:nvPr/>
          </p:nvGrpSpPr>
          <p:grpSpPr>
            <a:xfrm>
              <a:off x="7636443" y="1509705"/>
              <a:ext cx="804565" cy="373078"/>
              <a:chOff x="7636443" y="1509705"/>
              <a:chExt cx="804565" cy="373078"/>
            </a:xfrm>
          </p:grpSpPr>
          <p:sp>
            <p:nvSpPr>
              <p:cNvPr id="3901" name="Google Shape;3901;p58"/>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8"/>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3" name="Google Shape;3903;p58"/>
            <p:cNvGrpSpPr/>
            <p:nvPr/>
          </p:nvGrpSpPr>
          <p:grpSpPr>
            <a:xfrm>
              <a:off x="7636443" y="1408133"/>
              <a:ext cx="804565" cy="373078"/>
              <a:chOff x="7636443" y="1408133"/>
              <a:chExt cx="804565" cy="373078"/>
            </a:xfrm>
          </p:grpSpPr>
          <p:sp>
            <p:nvSpPr>
              <p:cNvPr id="3904" name="Google Shape;3904;p58"/>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8"/>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6" name="Google Shape;3906;p58"/>
            <p:cNvGrpSpPr/>
            <p:nvPr/>
          </p:nvGrpSpPr>
          <p:grpSpPr>
            <a:xfrm>
              <a:off x="7636443" y="1306560"/>
              <a:ext cx="804565" cy="373078"/>
              <a:chOff x="7636443" y="1306560"/>
              <a:chExt cx="804565" cy="373078"/>
            </a:xfrm>
          </p:grpSpPr>
          <p:sp>
            <p:nvSpPr>
              <p:cNvPr id="3907" name="Google Shape;3907;p58"/>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8"/>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9" name="Google Shape;3909;p58"/>
            <p:cNvGrpSpPr/>
            <p:nvPr/>
          </p:nvGrpSpPr>
          <p:grpSpPr>
            <a:xfrm>
              <a:off x="7636443" y="1204988"/>
              <a:ext cx="804565" cy="373078"/>
              <a:chOff x="7636443" y="1204988"/>
              <a:chExt cx="804565" cy="373078"/>
            </a:xfrm>
          </p:grpSpPr>
          <p:sp>
            <p:nvSpPr>
              <p:cNvPr id="3910" name="Google Shape;3910;p58"/>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8"/>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12" name="Google Shape;3912;p58"/>
          <p:cNvGrpSpPr/>
          <p:nvPr/>
        </p:nvGrpSpPr>
        <p:grpSpPr>
          <a:xfrm>
            <a:off x="4963363" y="1878721"/>
            <a:ext cx="661339" cy="661188"/>
            <a:chOff x="3990000" y="975400"/>
            <a:chExt cx="3934200" cy="3933300"/>
          </a:xfrm>
        </p:grpSpPr>
        <p:sp>
          <p:nvSpPr>
            <p:cNvPr id="3913" name="Google Shape;3913;p58"/>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8"/>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8"/>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8"/>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7" name="Google Shape;3917;p58"/>
          <p:cNvGrpSpPr/>
          <p:nvPr/>
        </p:nvGrpSpPr>
        <p:grpSpPr>
          <a:xfrm>
            <a:off x="6607011" y="1857359"/>
            <a:ext cx="868881" cy="684241"/>
            <a:chOff x="6598259" y="2078634"/>
            <a:chExt cx="868881" cy="684241"/>
          </a:xfrm>
        </p:grpSpPr>
        <p:sp>
          <p:nvSpPr>
            <p:cNvPr id="3918" name="Google Shape;3918;p58"/>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8"/>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8"/>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8"/>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8"/>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8"/>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24" name="Google Shape;3924;p58"/>
            <p:cNvGrpSpPr/>
            <p:nvPr/>
          </p:nvGrpSpPr>
          <p:grpSpPr>
            <a:xfrm>
              <a:off x="6808175" y="2078634"/>
              <a:ext cx="452229" cy="684241"/>
              <a:chOff x="6808175" y="2078634"/>
              <a:chExt cx="452229" cy="684241"/>
            </a:xfrm>
          </p:grpSpPr>
          <p:sp>
            <p:nvSpPr>
              <p:cNvPr id="3925" name="Google Shape;3925;p58"/>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8"/>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8"/>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8"/>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8"/>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8"/>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31" name="Google Shape;3931;p58"/>
              <p:cNvGrpSpPr/>
              <p:nvPr/>
            </p:nvGrpSpPr>
            <p:grpSpPr>
              <a:xfrm>
                <a:off x="6821586" y="2078634"/>
                <a:ext cx="426871" cy="684241"/>
                <a:chOff x="6821586" y="2078634"/>
                <a:chExt cx="426871" cy="684241"/>
              </a:xfrm>
            </p:grpSpPr>
            <p:grpSp>
              <p:nvGrpSpPr>
                <p:cNvPr id="3932" name="Google Shape;3932;p58"/>
                <p:cNvGrpSpPr/>
                <p:nvPr/>
              </p:nvGrpSpPr>
              <p:grpSpPr>
                <a:xfrm>
                  <a:off x="6821586" y="2078634"/>
                  <a:ext cx="426871" cy="684241"/>
                  <a:chOff x="6821586" y="2078634"/>
                  <a:chExt cx="426871" cy="684241"/>
                </a:xfrm>
              </p:grpSpPr>
              <p:sp>
                <p:nvSpPr>
                  <p:cNvPr id="3933" name="Google Shape;3933;p58"/>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8"/>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8"/>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8"/>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8"/>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8"/>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8"/>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8"/>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8"/>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8"/>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8"/>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8"/>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8"/>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8"/>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8"/>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8"/>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8"/>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8"/>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8"/>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52" name="Google Shape;3952;p58"/>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8"/>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8"/>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8"/>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8"/>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8"/>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958" name="Google Shape;3958;p58"/>
          <p:cNvGrpSpPr/>
          <p:nvPr/>
        </p:nvGrpSpPr>
        <p:grpSpPr>
          <a:xfrm>
            <a:off x="716994" y="3531369"/>
            <a:ext cx="1340789" cy="640830"/>
            <a:chOff x="238125" y="1151100"/>
            <a:chExt cx="7139450" cy="3412300"/>
          </a:xfrm>
        </p:grpSpPr>
        <p:sp>
          <p:nvSpPr>
            <p:cNvPr id="3959" name="Google Shape;3959;p58"/>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8"/>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8"/>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8"/>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8"/>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8"/>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8"/>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8"/>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8"/>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8"/>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8"/>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8"/>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1" name="Google Shape;3971;p58"/>
          <p:cNvGrpSpPr/>
          <p:nvPr/>
        </p:nvGrpSpPr>
        <p:grpSpPr>
          <a:xfrm>
            <a:off x="5584217" y="2734650"/>
            <a:ext cx="985357" cy="585764"/>
            <a:chOff x="5145061" y="2881789"/>
            <a:chExt cx="1107641" cy="658458"/>
          </a:xfrm>
        </p:grpSpPr>
        <p:grpSp>
          <p:nvGrpSpPr>
            <p:cNvPr id="3972" name="Google Shape;3972;p58"/>
            <p:cNvGrpSpPr/>
            <p:nvPr/>
          </p:nvGrpSpPr>
          <p:grpSpPr>
            <a:xfrm>
              <a:off x="5722989" y="3244587"/>
              <a:ext cx="529713" cy="295659"/>
              <a:chOff x="5722989" y="3244587"/>
              <a:chExt cx="529713" cy="295659"/>
            </a:xfrm>
          </p:grpSpPr>
          <p:sp>
            <p:nvSpPr>
              <p:cNvPr id="3973" name="Google Shape;3973;p58"/>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3974" name="Google Shape;3974;p58"/>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3975" name="Google Shape;3975;p58"/>
            <p:cNvGrpSpPr/>
            <p:nvPr/>
          </p:nvGrpSpPr>
          <p:grpSpPr>
            <a:xfrm>
              <a:off x="5145061" y="3244587"/>
              <a:ext cx="536807" cy="295659"/>
              <a:chOff x="5145061" y="3244587"/>
              <a:chExt cx="536807" cy="295659"/>
            </a:xfrm>
          </p:grpSpPr>
          <p:sp>
            <p:nvSpPr>
              <p:cNvPr id="3976" name="Google Shape;3976;p58"/>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3977" name="Google Shape;3977;p58"/>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3978" name="Google Shape;3978;p58"/>
            <p:cNvGrpSpPr/>
            <p:nvPr/>
          </p:nvGrpSpPr>
          <p:grpSpPr>
            <a:xfrm>
              <a:off x="5341327" y="2898245"/>
              <a:ext cx="532309" cy="614891"/>
              <a:chOff x="5341327" y="2898245"/>
              <a:chExt cx="532309" cy="614891"/>
            </a:xfrm>
          </p:grpSpPr>
          <p:sp>
            <p:nvSpPr>
              <p:cNvPr id="3979" name="Google Shape;3979;p58"/>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3980" name="Google Shape;3980;p58"/>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3981" name="Google Shape;3981;p58"/>
            <p:cNvGrpSpPr/>
            <p:nvPr/>
          </p:nvGrpSpPr>
          <p:grpSpPr>
            <a:xfrm>
              <a:off x="5532290" y="2881789"/>
              <a:ext cx="620516" cy="305456"/>
              <a:chOff x="5532290" y="2881789"/>
              <a:chExt cx="620516" cy="305456"/>
            </a:xfrm>
          </p:grpSpPr>
          <p:sp>
            <p:nvSpPr>
              <p:cNvPr id="3982" name="Google Shape;3982;p58"/>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3983" name="Google Shape;3983;p58"/>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3984" name="Google Shape;3984;p58"/>
          <p:cNvGrpSpPr/>
          <p:nvPr/>
        </p:nvGrpSpPr>
        <p:grpSpPr>
          <a:xfrm>
            <a:off x="8163140" y="3526708"/>
            <a:ext cx="269068" cy="645491"/>
            <a:chOff x="7026852" y="3311869"/>
            <a:chExt cx="434331" cy="1041954"/>
          </a:xfrm>
        </p:grpSpPr>
        <p:sp>
          <p:nvSpPr>
            <p:cNvPr id="3985" name="Google Shape;3985;p58"/>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8"/>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8"/>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8" name="Google Shape;3988;p58"/>
          <p:cNvGrpSpPr/>
          <p:nvPr/>
        </p:nvGrpSpPr>
        <p:grpSpPr>
          <a:xfrm>
            <a:off x="6179721" y="3565945"/>
            <a:ext cx="293882" cy="293836"/>
            <a:chOff x="4873519" y="3311869"/>
            <a:chExt cx="499374" cy="499296"/>
          </a:xfrm>
        </p:grpSpPr>
        <p:sp>
          <p:nvSpPr>
            <p:cNvPr id="3989" name="Google Shape;3989;p58"/>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8"/>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1" name="Google Shape;3991;p58"/>
          <p:cNvGrpSpPr/>
          <p:nvPr/>
        </p:nvGrpSpPr>
        <p:grpSpPr>
          <a:xfrm>
            <a:off x="6179721" y="3878317"/>
            <a:ext cx="293882" cy="293882"/>
            <a:chOff x="4873519" y="3875839"/>
            <a:chExt cx="499374" cy="499374"/>
          </a:xfrm>
        </p:grpSpPr>
        <p:sp>
          <p:nvSpPr>
            <p:cNvPr id="3992" name="Google Shape;3992;p58"/>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8"/>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4" name="Google Shape;3994;p58"/>
          <p:cNvGrpSpPr/>
          <p:nvPr/>
        </p:nvGrpSpPr>
        <p:grpSpPr>
          <a:xfrm>
            <a:off x="2410248" y="1850269"/>
            <a:ext cx="698104" cy="698208"/>
            <a:chOff x="2565073" y="2075876"/>
            <a:chExt cx="672482" cy="672518"/>
          </a:xfrm>
        </p:grpSpPr>
        <p:sp>
          <p:nvSpPr>
            <p:cNvPr id="3995" name="Google Shape;3995;p58"/>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8"/>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8"/>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8"/>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8"/>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8"/>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1" name="Google Shape;4001;p58"/>
          <p:cNvGrpSpPr/>
          <p:nvPr/>
        </p:nvGrpSpPr>
        <p:grpSpPr>
          <a:xfrm>
            <a:off x="5633660" y="3534870"/>
            <a:ext cx="438354" cy="637329"/>
            <a:chOff x="1697726" y="3244179"/>
            <a:chExt cx="788124" cy="1146069"/>
          </a:xfrm>
        </p:grpSpPr>
        <p:sp>
          <p:nvSpPr>
            <p:cNvPr id="4002" name="Google Shape;4002;p58"/>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8"/>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04" name="Google Shape;4004;p58"/>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05" name="Google Shape;4005;p58"/>
          <p:cNvGrpSpPr/>
          <p:nvPr/>
        </p:nvGrpSpPr>
        <p:grpSpPr>
          <a:xfrm>
            <a:off x="7634874" y="1863232"/>
            <a:ext cx="799565" cy="670282"/>
            <a:chOff x="7617850" y="2063282"/>
            <a:chExt cx="799565" cy="670282"/>
          </a:xfrm>
        </p:grpSpPr>
        <p:cxnSp>
          <p:nvCxnSpPr>
            <p:cNvPr id="4006" name="Google Shape;4006;p58"/>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007" name="Google Shape;4007;p58"/>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008" name="Google Shape;4008;p58"/>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009" name="Google Shape;4009;p58"/>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010" name="Google Shape;4010;p58"/>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4011" name="Google Shape;4011;p58"/>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4012" name="Google Shape;4012;p58"/>
            <p:cNvGrpSpPr/>
            <p:nvPr/>
          </p:nvGrpSpPr>
          <p:grpSpPr>
            <a:xfrm>
              <a:off x="7734309" y="2063282"/>
              <a:ext cx="570957" cy="620095"/>
              <a:chOff x="7734309" y="2063282"/>
              <a:chExt cx="570957" cy="620095"/>
            </a:xfrm>
          </p:grpSpPr>
          <p:grpSp>
            <p:nvGrpSpPr>
              <p:cNvPr id="4013" name="Google Shape;4013;p58"/>
              <p:cNvGrpSpPr/>
              <p:nvPr/>
            </p:nvGrpSpPr>
            <p:grpSpPr>
              <a:xfrm>
                <a:off x="8031573" y="2063282"/>
                <a:ext cx="273693" cy="620095"/>
                <a:chOff x="8031573" y="2063282"/>
                <a:chExt cx="273693" cy="620095"/>
              </a:xfrm>
            </p:grpSpPr>
            <p:sp>
              <p:nvSpPr>
                <p:cNvPr id="4014" name="Google Shape;4014;p58"/>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8"/>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8"/>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8"/>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8" name="Google Shape;4018;p58"/>
              <p:cNvGrpSpPr/>
              <p:nvPr/>
            </p:nvGrpSpPr>
            <p:grpSpPr>
              <a:xfrm flipH="1">
                <a:off x="7734309" y="2063282"/>
                <a:ext cx="273693" cy="620095"/>
                <a:chOff x="8031573" y="2063282"/>
                <a:chExt cx="273693" cy="620095"/>
              </a:xfrm>
            </p:grpSpPr>
            <p:sp>
              <p:nvSpPr>
                <p:cNvPr id="4019" name="Google Shape;4019;p58"/>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8"/>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8"/>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8"/>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4023" name="Google Shape;4023;p58"/>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8"/>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25" name="Google Shape;4025;p58"/>
          <p:cNvGrpSpPr/>
          <p:nvPr/>
        </p:nvGrpSpPr>
        <p:grpSpPr>
          <a:xfrm>
            <a:off x="7821480" y="2716716"/>
            <a:ext cx="602567" cy="601884"/>
            <a:chOff x="1186975" y="238125"/>
            <a:chExt cx="5244275" cy="5238325"/>
          </a:xfrm>
        </p:grpSpPr>
        <p:sp>
          <p:nvSpPr>
            <p:cNvPr id="4026" name="Google Shape;4026;p58"/>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8"/>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8"/>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8"/>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0" name="Google Shape;4030;p58"/>
          <p:cNvGrpSpPr/>
          <p:nvPr/>
        </p:nvGrpSpPr>
        <p:grpSpPr>
          <a:xfrm>
            <a:off x="3264218" y="1856199"/>
            <a:ext cx="651848" cy="687338"/>
            <a:chOff x="3400515" y="2056248"/>
            <a:chExt cx="698134" cy="735987"/>
          </a:xfrm>
        </p:grpSpPr>
        <p:grpSp>
          <p:nvGrpSpPr>
            <p:cNvPr id="4031" name="Google Shape;4031;p58"/>
            <p:cNvGrpSpPr/>
            <p:nvPr/>
          </p:nvGrpSpPr>
          <p:grpSpPr>
            <a:xfrm>
              <a:off x="3400515" y="2283913"/>
              <a:ext cx="312919" cy="219900"/>
              <a:chOff x="3400515" y="2283913"/>
              <a:chExt cx="312919" cy="219900"/>
            </a:xfrm>
          </p:grpSpPr>
          <p:sp>
            <p:nvSpPr>
              <p:cNvPr id="4032" name="Google Shape;4032;p58"/>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033" name="Google Shape;4033;p58"/>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4034" name="Google Shape;4034;p58"/>
            <p:cNvGrpSpPr/>
            <p:nvPr/>
          </p:nvGrpSpPr>
          <p:grpSpPr>
            <a:xfrm>
              <a:off x="3547823" y="2461089"/>
              <a:ext cx="219900" cy="331146"/>
              <a:chOff x="3547823" y="2461089"/>
              <a:chExt cx="219900" cy="331146"/>
            </a:xfrm>
          </p:grpSpPr>
          <p:sp>
            <p:nvSpPr>
              <p:cNvPr id="4035" name="Google Shape;4035;p58"/>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036" name="Google Shape;4036;p58"/>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4037" name="Google Shape;4037;p58"/>
            <p:cNvGrpSpPr/>
            <p:nvPr/>
          </p:nvGrpSpPr>
          <p:grpSpPr>
            <a:xfrm>
              <a:off x="3734138" y="2461089"/>
              <a:ext cx="219900" cy="331146"/>
              <a:chOff x="3734138" y="2461089"/>
              <a:chExt cx="219900" cy="331146"/>
            </a:xfrm>
          </p:grpSpPr>
          <p:sp>
            <p:nvSpPr>
              <p:cNvPr id="4038" name="Google Shape;4038;p58"/>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039" name="Google Shape;4039;p58"/>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4040" name="Google Shape;4040;p58"/>
            <p:cNvGrpSpPr/>
            <p:nvPr/>
          </p:nvGrpSpPr>
          <p:grpSpPr>
            <a:xfrm>
              <a:off x="3787560" y="2281742"/>
              <a:ext cx="311089" cy="219900"/>
              <a:chOff x="3787560" y="2281742"/>
              <a:chExt cx="311089" cy="219900"/>
            </a:xfrm>
          </p:grpSpPr>
          <p:sp>
            <p:nvSpPr>
              <p:cNvPr id="4041" name="Google Shape;4041;p58"/>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042" name="Google Shape;4042;p58"/>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4043" name="Google Shape;4043;p58"/>
            <p:cNvGrpSpPr/>
            <p:nvPr/>
          </p:nvGrpSpPr>
          <p:grpSpPr>
            <a:xfrm>
              <a:off x="3637290" y="2056248"/>
              <a:ext cx="219900" cy="330736"/>
              <a:chOff x="3637290" y="2056248"/>
              <a:chExt cx="219900" cy="330736"/>
            </a:xfrm>
          </p:grpSpPr>
          <p:sp>
            <p:nvSpPr>
              <p:cNvPr id="4044" name="Google Shape;4044;p58"/>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4045" name="Google Shape;4045;p58"/>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4046" name="Google Shape;4046;p58"/>
          <p:cNvGrpSpPr/>
          <p:nvPr/>
        </p:nvGrpSpPr>
        <p:grpSpPr>
          <a:xfrm>
            <a:off x="2555923" y="2726206"/>
            <a:ext cx="1268144" cy="592394"/>
            <a:chOff x="238125" y="1188750"/>
            <a:chExt cx="7140450" cy="3335550"/>
          </a:xfrm>
        </p:grpSpPr>
        <p:sp>
          <p:nvSpPr>
            <p:cNvPr id="4047" name="Google Shape;4047;p58"/>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8"/>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8"/>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8"/>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8"/>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2" name="Google Shape;4052;p58"/>
          <p:cNvGrpSpPr/>
          <p:nvPr/>
        </p:nvGrpSpPr>
        <p:grpSpPr>
          <a:xfrm>
            <a:off x="6663824" y="2728360"/>
            <a:ext cx="1053944" cy="590147"/>
            <a:chOff x="238125" y="1335475"/>
            <a:chExt cx="5418735" cy="3034175"/>
          </a:xfrm>
        </p:grpSpPr>
        <p:sp>
          <p:nvSpPr>
            <p:cNvPr id="4053" name="Google Shape;4053;p58"/>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8"/>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8"/>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6" name="Google Shape;4056;p58"/>
          <p:cNvGrpSpPr/>
          <p:nvPr/>
        </p:nvGrpSpPr>
        <p:grpSpPr>
          <a:xfrm>
            <a:off x="4094633" y="3533260"/>
            <a:ext cx="1268207" cy="638939"/>
            <a:chOff x="3967651" y="3645904"/>
            <a:chExt cx="1479304" cy="745292"/>
          </a:xfrm>
        </p:grpSpPr>
        <p:grpSp>
          <p:nvGrpSpPr>
            <p:cNvPr id="4057" name="Google Shape;4057;p58"/>
            <p:cNvGrpSpPr/>
            <p:nvPr/>
          </p:nvGrpSpPr>
          <p:grpSpPr>
            <a:xfrm>
              <a:off x="3967651" y="4009026"/>
              <a:ext cx="1479304" cy="382170"/>
              <a:chOff x="3967651" y="4009026"/>
              <a:chExt cx="1479304" cy="382170"/>
            </a:xfrm>
          </p:grpSpPr>
          <p:grpSp>
            <p:nvGrpSpPr>
              <p:cNvPr id="4058" name="Google Shape;4058;p58"/>
              <p:cNvGrpSpPr/>
              <p:nvPr/>
            </p:nvGrpSpPr>
            <p:grpSpPr>
              <a:xfrm>
                <a:off x="4892216" y="4195630"/>
                <a:ext cx="554739" cy="195566"/>
                <a:chOff x="3604375" y="4892160"/>
                <a:chExt cx="1651500" cy="582215"/>
              </a:xfrm>
            </p:grpSpPr>
            <p:sp>
              <p:nvSpPr>
                <p:cNvPr id="4059" name="Google Shape;4059;p58"/>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8"/>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1" name="Google Shape;4061;p58"/>
              <p:cNvGrpSpPr/>
              <p:nvPr/>
            </p:nvGrpSpPr>
            <p:grpSpPr>
              <a:xfrm>
                <a:off x="3967651" y="4146303"/>
                <a:ext cx="579402" cy="244893"/>
                <a:chOff x="851875" y="4745310"/>
                <a:chExt cx="1724925" cy="729065"/>
              </a:xfrm>
            </p:grpSpPr>
            <p:sp>
              <p:nvSpPr>
                <p:cNvPr id="4062" name="Google Shape;4062;p58"/>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8"/>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4" name="Google Shape;4064;p58"/>
              <p:cNvGrpSpPr/>
              <p:nvPr/>
            </p:nvGrpSpPr>
            <p:grpSpPr>
              <a:xfrm>
                <a:off x="4460753" y="4009026"/>
                <a:ext cx="493110" cy="382170"/>
                <a:chOff x="2319875" y="4336625"/>
                <a:chExt cx="1468025" cy="1137750"/>
              </a:xfrm>
            </p:grpSpPr>
            <p:sp>
              <p:nvSpPr>
                <p:cNvPr id="4065" name="Google Shape;4065;p58"/>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8"/>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67" name="Google Shape;4067;p58"/>
            <p:cNvGrpSpPr/>
            <p:nvPr/>
          </p:nvGrpSpPr>
          <p:grpSpPr>
            <a:xfrm>
              <a:off x="4479443" y="3645904"/>
              <a:ext cx="455965" cy="388789"/>
              <a:chOff x="2957425" y="238100"/>
              <a:chExt cx="1910200" cy="1628775"/>
            </a:xfrm>
          </p:grpSpPr>
          <p:sp>
            <p:nvSpPr>
              <p:cNvPr id="4068" name="Google Shape;4068;p58"/>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8"/>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8"/>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8"/>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8"/>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8"/>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8"/>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8"/>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8"/>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8"/>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78" name="Google Shape;4078;p58"/>
          <p:cNvGrpSpPr/>
          <p:nvPr/>
        </p:nvGrpSpPr>
        <p:grpSpPr>
          <a:xfrm>
            <a:off x="2480746" y="3534460"/>
            <a:ext cx="1243128" cy="637739"/>
            <a:chOff x="2496310" y="3693351"/>
            <a:chExt cx="1342906" cy="688926"/>
          </a:xfrm>
        </p:grpSpPr>
        <p:grpSp>
          <p:nvGrpSpPr>
            <p:cNvPr id="4079" name="Google Shape;4079;p58"/>
            <p:cNvGrpSpPr/>
            <p:nvPr/>
          </p:nvGrpSpPr>
          <p:grpSpPr>
            <a:xfrm>
              <a:off x="2496310" y="3693351"/>
              <a:ext cx="1342906" cy="688875"/>
              <a:chOff x="2496310" y="3693351"/>
              <a:chExt cx="1342906" cy="688875"/>
            </a:xfrm>
          </p:grpSpPr>
          <p:sp>
            <p:nvSpPr>
              <p:cNvPr id="4080" name="Google Shape;4080;p58"/>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8"/>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8"/>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8"/>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8"/>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8"/>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86" name="Google Shape;4086;p58"/>
              <p:cNvCxnSpPr>
                <a:stCxn id="4084"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4087" name="Google Shape;4087;p58"/>
              <p:cNvCxnSpPr>
                <a:stCxn id="4081"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4088" name="Google Shape;4088;p58"/>
              <p:cNvCxnSpPr>
                <a:stCxn id="4082"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089" name="Google Shape;4089;p58"/>
              <p:cNvCxnSpPr>
                <a:stCxn id="4085"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090" name="Google Shape;4090;p58"/>
              <p:cNvCxnSpPr>
                <a:stCxn id="4083"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4091" name="Google Shape;4091;p58"/>
            <p:cNvGrpSpPr/>
            <p:nvPr/>
          </p:nvGrpSpPr>
          <p:grpSpPr>
            <a:xfrm>
              <a:off x="2675275" y="3930557"/>
              <a:ext cx="1003306" cy="451719"/>
              <a:chOff x="2675275" y="4174282"/>
              <a:chExt cx="1003306" cy="451719"/>
            </a:xfrm>
          </p:grpSpPr>
          <p:sp>
            <p:nvSpPr>
              <p:cNvPr id="4092" name="Google Shape;4092;p58"/>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8"/>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8"/>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95" name="Google Shape;4095;p58"/>
          <p:cNvGrpSpPr/>
          <p:nvPr/>
        </p:nvGrpSpPr>
        <p:grpSpPr>
          <a:xfrm>
            <a:off x="1654417" y="971307"/>
            <a:ext cx="574511" cy="874709"/>
            <a:chOff x="1715404" y="1112080"/>
            <a:chExt cx="642270" cy="977984"/>
          </a:xfrm>
        </p:grpSpPr>
        <p:grpSp>
          <p:nvGrpSpPr>
            <p:cNvPr id="4096" name="Google Shape;4096;p58"/>
            <p:cNvGrpSpPr/>
            <p:nvPr/>
          </p:nvGrpSpPr>
          <p:grpSpPr>
            <a:xfrm>
              <a:off x="1715404" y="1112080"/>
              <a:ext cx="642270" cy="977984"/>
              <a:chOff x="1715404" y="1112080"/>
              <a:chExt cx="642270" cy="977984"/>
            </a:xfrm>
          </p:grpSpPr>
          <p:sp>
            <p:nvSpPr>
              <p:cNvPr id="4097" name="Google Shape;4097;p58"/>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8"/>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9" name="Google Shape;4099;p58"/>
            <p:cNvGrpSpPr/>
            <p:nvPr/>
          </p:nvGrpSpPr>
          <p:grpSpPr>
            <a:xfrm>
              <a:off x="1768927" y="1165603"/>
              <a:ext cx="535225" cy="851367"/>
              <a:chOff x="1768927" y="1165603"/>
              <a:chExt cx="535225" cy="851367"/>
            </a:xfrm>
          </p:grpSpPr>
          <p:sp>
            <p:nvSpPr>
              <p:cNvPr id="4100" name="Google Shape;4100;p58"/>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8"/>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2" name="Google Shape;4102;p58"/>
            <p:cNvGrpSpPr/>
            <p:nvPr/>
          </p:nvGrpSpPr>
          <p:grpSpPr>
            <a:xfrm>
              <a:off x="1822449" y="1219125"/>
              <a:ext cx="428180" cy="718859"/>
              <a:chOff x="1822449" y="1219125"/>
              <a:chExt cx="428180" cy="718859"/>
            </a:xfrm>
          </p:grpSpPr>
          <p:sp>
            <p:nvSpPr>
              <p:cNvPr id="4103" name="Google Shape;4103;p58"/>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8"/>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5" name="Google Shape;4105;p58"/>
            <p:cNvGrpSpPr/>
            <p:nvPr/>
          </p:nvGrpSpPr>
          <p:grpSpPr>
            <a:xfrm>
              <a:off x="1875972" y="1272648"/>
              <a:ext cx="321135" cy="586939"/>
              <a:chOff x="1875972" y="1272648"/>
              <a:chExt cx="321135" cy="586939"/>
            </a:xfrm>
          </p:grpSpPr>
          <p:sp>
            <p:nvSpPr>
              <p:cNvPr id="4106" name="Google Shape;4106;p58"/>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8"/>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08" name="Google Shape;4108;p58"/>
          <p:cNvGrpSpPr/>
          <p:nvPr/>
        </p:nvGrpSpPr>
        <p:grpSpPr>
          <a:xfrm>
            <a:off x="7761578" y="3528028"/>
            <a:ext cx="293855" cy="644170"/>
            <a:chOff x="241025" y="3151575"/>
            <a:chExt cx="293855" cy="644170"/>
          </a:xfrm>
        </p:grpSpPr>
        <p:sp>
          <p:nvSpPr>
            <p:cNvPr id="4109" name="Google Shape;4109;p58"/>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8"/>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1" name="Google Shape;4111;p58"/>
          <p:cNvGrpSpPr/>
          <p:nvPr/>
        </p:nvGrpSpPr>
        <p:grpSpPr>
          <a:xfrm>
            <a:off x="709562" y="2728028"/>
            <a:ext cx="1779649" cy="591620"/>
            <a:chOff x="246070" y="1983375"/>
            <a:chExt cx="1855347" cy="616849"/>
          </a:xfrm>
        </p:grpSpPr>
        <p:sp>
          <p:nvSpPr>
            <p:cNvPr id="4112" name="Google Shape;4112;p58"/>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8"/>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8"/>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8"/>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8"/>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8"/>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8"/>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8"/>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8"/>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1" name="Google Shape;4121;p58"/>
          <p:cNvGrpSpPr/>
          <p:nvPr/>
        </p:nvGrpSpPr>
        <p:grpSpPr>
          <a:xfrm>
            <a:off x="2320428" y="971307"/>
            <a:ext cx="711055" cy="745993"/>
            <a:chOff x="2496269" y="1171698"/>
            <a:chExt cx="761953" cy="799392"/>
          </a:xfrm>
        </p:grpSpPr>
        <p:grpSp>
          <p:nvGrpSpPr>
            <p:cNvPr id="4122" name="Google Shape;4122;p58"/>
            <p:cNvGrpSpPr/>
            <p:nvPr/>
          </p:nvGrpSpPr>
          <p:grpSpPr>
            <a:xfrm>
              <a:off x="2496269" y="1171698"/>
              <a:ext cx="761953" cy="723022"/>
              <a:chOff x="2496269" y="1171698"/>
              <a:chExt cx="761953" cy="723022"/>
            </a:xfrm>
          </p:grpSpPr>
          <p:sp>
            <p:nvSpPr>
              <p:cNvPr id="4123" name="Google Shape;4123;p58"/>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8"/>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25" name="Google Shape;4125;p58"/>
              <p:cNvGrpSpPr/>
              <p:nvPr/>
            </p:nvGrpSpPr>
            <p:grpSpPr>
              <a:xfrm>
                <a:off x="2496269" y="1171698"/>
                <a:ext cx="761953" cy="723022"/>
                <a:chOff x="2496269" y="1120652"/>
                <a:chExt cx="761953" cy="723022"/>
              </a:xfrm>
            </p:grpSpPr>
            <p:grpSp>
              <p:nvGrpSpPr>
                <p:cNvPr id="4126" name="Google Shape;4126;p58"/>
                <p:cNvGrpSpPr/>
                <p:nvPr/>
              </p:nvGrpSpPr>
              <p:grpSpPr>
                <a:xfrm>
                  <a:off x="2496269" y="1120652"/>
                  <a:ext cx="761953" cy="723022"/>
                  <a:chOff x="2496269" y="1120652"/>
                  <a:chExt cx="761953" cy="723022"/>
                </a:xfrm>
              </p:grpSpPr>
              <p:grpSp>
                <p:nvGrpSpPr>
                  <p:cNvPr id="4127" name="Google Shape;4127;p58"/>
                  <p:cNvGrpSpPr/>
                  <p:nvPr/>
                </p:nvGrpSpPr>
                <p:grpSpPr>
                  <a:xfrm>
                    <a:off x="2496269" y="1304589"/>
                    <a:ext cx="407089" cy="305057"/>
                    <a:chOff x="2496269" y="1304589"/>
                    <a:chExt cx="407089" cy="305057"/>
                  </a:xfrm>
                </p:grpSpPr>
                <p:sp>
                  <p:nvSpPr>
                    <p:cNvPr id="4128" name="Google Shape;4128;p58"/>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8"/>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0" name="Google Shape;4130;p58"/>
                  <p:cNvGrpSpPr/>
                  <p:nvPr/>
                </p:nvGrpSpPr>
                <p:grpSpPr>
                  <a:xfrm>
                    <a:off x="2586468" y="1493376"/>
                    <a:ext cx="358850" cy="349656"/>
                    <a:chOff x="2586468" y="1493376"/>
                    <a:chExt cx="358850" cy="349656"/>
                  </a:xfrm>
                </p:grpSpPr>
                <p:sp>
                  <p:nvSpPr>
                    <p:cNvPr id="4131" name="Google Shape;4131;p58"/>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8"/>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3" name="Google Shape;4133;p58"/>
                  <p:cNvGrpSpPr/>
                  <p:nvPr/>
                </p:nvGrpSpPr>
                <p:grpSpPr>
                  <a:xfrm>
                    <a:off x="2807939" y="1494024"/>
                    <a:ext cx="358857" cy="349650"/>
                    <a:chOff x="2807939" y="1494024"/>
                    <a:chExt cx="358857" cy="349650"/>
                  </a:xfrm>
                </p:grpSpPr>
                <p:sp>
                  <p:nvSpPr>
                    <p:cNvPr id="4134" name="Google Shape;4134;p58"/>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8"/>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6" name="Google Shape;4136;p58"/>
                  <p:cNvGrpSpPr/>
                  <p:nvPr/>
                </p:nvGrpSpPr>
                <p:grpSpPr>
                  <a:xfrm>
                    <a:off x="2851133" y="1305635"/>
                    <a:ext cx="407089" cy="305057"/>
                    <a:chOff x="2851133" y="1305635"/>
                    <a:chExt cx="407089" cy="305057"/>
                  </a:xfrm>
                </p:grpSpPr>
                <p:sp>
                  <p:nvSpPr>
                    <p:cNvPr id="4137" name="Google Shape;4137;p58"/>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8"/>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9" name="Google Shape;4139;p58"/>
                  <p:cNvGrpSpPr/>
                  <p:nvPr/>
                </p:nvGrpSpPr>
                <p:grpSpPr>
                  <a:xfrm>
                    <a:off x="2727495" y="1120652"/>
                    <a:ext cx="300271" cy="396358"/>
                    <a:chOff x="2727495" y="1120652"/>
                    <a:chExt cx="300271" cy="396358"/>
                  </a:xfrm>
                </p:grpSpPr>
                <p:sp>
                  <p:nvSpPr>
                    <p:cNvPr id="4140" name="Google Shape;4140;p58"/>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8"/>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42" name="Google Shape;4142;p58"/>
                <p:cNvGrpSpPr/>
                <p:nvPr/>
              </p:nvGrpSpPr>
              <p:grpSpPr>
                <a:xfrm>
                  <a:off x="2722305" y="1350460"/>
                  <a:ext cx="308357" cy="308344"/>
                  <a:chOff x="2722305" y="1350460"/>
                  <a:chExt cx="308357" cy="308344"/>
                </a:xfrm>
              </p:grpSpPr>
              <p:sp>
                <p:nvSpPr>
                  <p:cNvPr id="4143" name="Google Shape;4143;p58"/>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44" name="Google Shape;4144;p58"/>
                  <p:cNvGrpSpPr/>
                  <p:nvPr/>
                </p:nvGrpSpPr>
                <p:grpSpPr>
                  <a:xfrm>
                    <a:off x="2725064" y="1364529"/>
                    <a:ext cx="297954" cy="280182"/>
                    <a:chOff x="2725064" y="1364529"/>
                    <a:chExt cx="297954" cy="280182"/>
                  </a:xfrm>
                </p:grpSpPr>
                <p:sp>
                  <p:nvSpPr>
                    <p:cNvPr id="4145" name="Google Shape;4145;p58"/>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8"/>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8"/>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8"/>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8"/>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4150" name="Google Shape;4150;p58"/>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8"/>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8"/>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8"/>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8"/>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5" name="Google Shape;4155;p58"/>
          <p:cNvGrpSpPr/>
          <p:nvPr/>
        </p:nvGrpSpPr>
        <p:grpSpPr>
          <a:xfrm>
            <a:off x="3909129" y="2727412"/>
            <a:ext cx="1569144" cy="591015"/>
            <a:chOff x="3820100" y="3023049"/>
            <a:chExt cx="1303926" cy="491162"/>
          </a:xfrm>
        </p:grpSpPr>
        <p:grpSp>
          <p:nvGrpSpPr>
            <p:cNvPr id="4156" name="Google Shape;4156;p58"/>
            <p:cNvGrpSpPr/>
            <p:nvPr/>
          </p:nvGrpSpPr>
          <p:grpSpPr>
            <a:xfrm>
              <a:off x="3820100" y="3023072"/>
              <a:ext cx="1303926" cy="491139"/>
              <a:chOff x="3820100" y="3023072"/>
              <a:chExt cx="1303926" cy="491139"/>
            </a:xfrm>
          </p:grpSpPr>
          <p:sp>
            <p:nvSpPr>
              <p:cNvPr id="4157" name="Google Shape;4157;p58"/>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8"/>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9" name="Google Shape;4159;p58"/>
            <p:cNvGrpSpPr/>
            <p:nvPr/>
          </p:nvGrpSpPr>
          <p:grpSpPr>
            <a:xfrm>
              <a:off x="4132439" y="3023645"/>
              <a:ext cx="393633" cy="177096"/>
              <a:chOff x="4132439" y="3023645"/>
              <a:chExt cx="393633" cy="177096"/>
            </a:xfrm>
          </p:grpSpPr>
          <p:sp>
            <p:nvSpPr>
              <p:cNvPr id="4160" name="Google Shape;4160;p58"/>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8"/>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2" name="Google Shape;4162;p58"/>
            <p:cNvGrpSpPr/>
            <p:nvPr/>
          </p:nvGrpSpPr>
          <p:grpSpPr>
            <a:xfrm>
              <a:off x="3921811" y="3023049"/>
              <a:ext cx="1002397" cy="388943"/>
              <a:chOff x="3921811" y="3023049"/>
              <a:chExt cx="1002397" cy="388943"/>
            </a:xfrm>
          </p:grpSpPr>
          <p:sp>
            <p:nvSpPr>
              <p:cNvPr id="4163" name="Google Shape;4163;p58"/>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8"/>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5" name="Google Shape;4165;p58"/>
            <p:cNvGrpSpPr/>
            <p:nvPr/>
          </p:nvGrpSpPr>
          <p:grpSpPr>
            <a:xfrm>
              <a:off x="4023645" y="3023049"/>
              <a:ext cx="683032" cy="286722"/>
              <a:chOff x="4023645" y="3023049"/>
              <a:chExt cx="683032" cy="286722"/>
            </a:xfrm>
          </p:grpSpPr>
          <p:sp>
            <p:nvSpPr>
              <p:cNvPr id="4166" name="Google Shape;4166;p58"/>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8"/>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68" name="Google Shape;4168;p58"/>
          <p:cNvGrpSpPr/>
          <p:nvPr/>
        </p:nvGrpSpPr>
        <p:grpSpPr>
          <a:xfrm>
            <a:off x="1541251" y="1854258"/>
            <a:ext cx="713522" cy="688025"/>
            <a:chOff x="1706078" y="2092648"/>
            <a:chExt cx="660913" cy="637296"/>
          </a:xfrm>
        </p:grpSpPr>
        <p:sp>
          <p:nvSpPr>
            <p:cNvPr id="4169" name="Google Shape;4169;p58"/>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70" name="Google Shape;4170;p58"/>
            <p:cNvGrpSpPr/>
            <p:nvPr/>
          </p:nvGrpSpPr>
          <p:grpSpPr>
            <a:xfrm>
              <a:off x="1706078" y="2092648"/>
              <a:ext cx="660913" cy="575241"/>
              <a:chOff x="1706078" y="2092648"/>
              <a:chExt cx="660913" cy="575241"/>
            </a:xfrm>
          </p:grpSpPr>
          <p:sp>
            <p:nvSpPr>
              <p:cNvPr id="4171" name="Google Shape;4171;p58"/>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8"/>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8"/>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74" name="Google Shape;4174;p58"/>
          <p:cNvGrpSpPr/>
          <p:nvPr/>
        </p:nvGrpSpPr>
        <p:grpSpPr>
          <a:xfrm>
            <a:off x="6303109" y="971806"/>
            <a:ext cx="1317459" cy="684168"/>
            <a:chOff x="238125" y="999450"/>
            <a:chExt cx="7140700" cy="3708225"/>
          </a:xfrm>
        </p:grpSpPr>
        <p:sp>
          <p:nvSpPr>
            <p:cNvPr id="4175" name="Google Shape;4175;p58"/>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8"/>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8"/>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8"/>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8"/>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8"/>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8"/>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8"/>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8"/>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7" name="Shape 4187"/>
        <p:cNvGrpSpPr/>
        <p:nvPr/>
      </p:nvGrpSpPr>
      <p:grpSpPr>
        <a:xfrm>
          <a:off x="0" y="0"/>
          <a:ext cx="0" cy="0"/>
          <a:chOff x="0" y="0"/>
          <a:chExt cx="0" cy="0"/>
        </a:xfrm>
      </p:grpSpPr>
      <p:grpSp>
        <p:nvGrpSpPr>
          <p:cNvPr id="4188" name="Google Shape;4188;p59"/>
          <p:cNvGrpSpPr/>
          <p:nvPr/>
        </p:nvGrpSpPr>
        <p:grpSpPr>
          <a:xfrm>
            <a:off x="717027" y="967622"/>
            <a:ext cx="1636117" cy="1526144"/>
            <a:chOff x="729238" y="1179665"/>
            <a:chExt cx="1636117" cy="1526144"/>
          </a:xfrm>
        </p:grpSpPr>
        <p:grpSp>
          <p:nvGrpSpPr>
            <p:cNvPr id="4189" name="Google Shape;4189;p59"/>
            <p:cNvGrpSpPr/>
            <p:nvPr/>
          </p:nvGrpSpPr>
          <p:grpSpPr>
            <a:xfrm>
              <a:off x="729238" y="1179665"/>
              <a:ext cx="80700" cy="1526144"/>
              <a:chOff x="729238" y="1179665"/>
              <a:chExt cx="80700" cy="1526144"/>
            </a:xfrm>
          </p:grpSpPr>
          <p:sp>
            <p:nvSpPr>
              <p:cNvPr id="4190" name="Google Shape;4190;p59"/>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9"/>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9"/>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9"/>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9"/>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9"/>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9"/>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9"/>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9"/>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9"/>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0" name="Google Shape;4200;p59"/>
            <p:cNvGrpSpPr/>
            <p:nvPr/>
          </p:nvGrpSpPr>
          <p:grpSpPr>
            <a:xfrm>
              <a:off x="903098" y="1179665"/>
              <a:ext cx="80700" cy="1526144"/>
              <a:chOff x="903098" y="1179665"/>
              <a:chExt cx="80700" cy="1526144"/>
            </a:xfrm>
          </p:grpSpPr>
          <p:sp>
            <p:nvSpPr>
              <p:cNvPr id="4201" name="Google Shape;4201;p59"/>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9"/>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9"/>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9"/>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9"/>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9"/>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9"/>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9"/>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9"/>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9"/>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1" name="Google Shape;4211;p59"/>
            <p:cNvGrpSpPr/>
            <p:nvPr/>
          </p:nvGrpSpPr>
          <p:grpSpPr>
            <a:xfrm>
              <a:off x="1076958" y="1179665"/>
              <a:ext cx="80700" cy="1526144"/>
              <a:chOff x="1076958" y="1179665"/>
              <a:chExt cx="80700" cy="1526144"/>
            </a:xfrm>
          </p:grpSpPr>
          <p:sp>
            <p:nvSpPr>
              <p:cNvPr id="4212" name="Google Shape;4212;p59"/>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9"/>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9"/>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9"/>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9"/>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9"/>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9"/>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9"/>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9"/>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9"/>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2" name="Google Shape;4222;p59"/>
            <p:cNvGrpSpPr/>
            <p:nvPr/>
          </p:nvGrpSpPr>
          <p:grpSpPr>
            <a:xfrm>
              <a:off x="1247707" y="1179665"/>
              <a:ext cx="80700" cy="1526144"/>
              <a:chOff x="1247707" y="1179665"/>
              <a:chExt cx="80700" cy="1526144"/>
            </a:xfrm>
          </p:grpSpPr>
          <p:sp>
            <p:nvSpPr>
              <p:cNvPr id="4223" name="Google Shape;4223;p59"/>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9"/>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9"/>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9"/>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9"/>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9"/>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9"/>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9"/>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9"/>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9"/>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3" name="Google Shape;4233;p59"/>
            <p:cNvGrpSpPr/>
            <p:nvPr/>
          </p:nvGrpSpPr>
          <p:grpSpPr>
            <a:xfrm>
              <a:off x="1421567" y="1179665"/>
              <a:ext cx="80700" cy="1526144"/>
              <a:chOff x="1421567" y="1179665"/>
              <a:chExt cx="80700" cy="1526144"/>
            </a:xfrm>
          </p:grpSpPr>
          <p:sp>
            <p:nvSpPr>
              <p:cNvPr id="4234" name="Google Shape;4234;p59"/>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9"/>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9"/>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9"/>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9"/>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9"/>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9"/>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9"/>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9"/>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9"/>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4" name="Google Shape;4244;p59"/>
            <p:cNvGrpSpPr/>
            <p:nvPr/>
          </p:nvGrpSpPr>
          <p:grpSpPr>
            <a:xfrm>
              <a:off x="1592327" y="1179665"/>
              <a:ext cx="80700" cy="1526144"/>
              <a:chOff x="1592327" y="1179665"/>
              <a:chExt cx="80700" cy="1526144"/>
            </a:xfrm>
          </p:grpSpPr>
          <p:sp>
            <p:nvSpPr>
              <p:cNvPr id="4245" name="Google Shape;4245;p59"/>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9"/>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9"/>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9"/>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9"/>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9"/>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9"/>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9"/>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9"/>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9"/>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5" name="Google Shape;4255;p59"/>
            <p:cNvGrpSpPr/>
            <p:nvPr/>
          </p:nvGrpSpPr>
          <p:grpSpPr>
            <a:xfrm>
              <a:off x="1766187" y="1179665"/>
              <a:ext cx="80700" cy="1526144"/>
              <a:chOff x="1766187" y="1179665"/>
              <a:chExt cx="80700" cy="1526144"/>
            </a:xfrm>
          </p:grpSpPr>
          <p:sp>
            <p:nvSpPr>
              <p:cNvPr id="4256" name="Google Shape;4256;p59"/>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9"/>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9"/>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9"/>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9"/>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9"/>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9"/>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9"/>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9"/>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9"/>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6" name="Google Shape;4266;p59"/>
            <p:cNvGrpSpPr/>
            <p:nvPr/>
          </p:nvGrpSpPr>
          <p:grpSpPr>
            <a:xfrm>
              <a:off x="1936935" y="1179665"/>
              <a:ext cx="80700" cy="1526144"/>
              <a:chOff x="1936935" y="1179665"/>
              <a:chExt cx="80700" cy="1526144"/>
            </a:xfrm>
          </p:grpSpPr>
          <p:sp>
            <p:nvSpPr>
              <p:cNvPr id="4267" name="Google Shape;4267;p59"/>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9"/>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9"/>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9"/>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9"/>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9"/>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9"/>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9"/>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9"/>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9"/>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7" name="Google Shape;4277;p59"/>
            <p:cNvGrpSpPr/>
            <p:nvPr/>
          </p:nvGrpSpPr>
          <p:grpSpPr>
            <a:xfrm>
              <a:off x="2110795" y="1179665"/>
              <a:ext cx="80700" cy="1526144"/>
              <a:chOff x="2110795" y="1179665"/>
              <a:chExt cx="80700" cy="1526144"/>
            </a:xfrm>
          </p:grpSpPr>
          <p:sp>
            <p:nvSpPr>
              <p:cNvPr id="4278" name="Google Shape;4278;p59"/>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9"/>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9"/>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9"/>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9"/>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9"/>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9"/>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9"/>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9"/>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9"/>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8" name="Google Shape;4288;p59"/>
            <p:cNvGrpSpPr/>
            <p:nvPr/>
          </p:nvGrpSpPr>
          <p:grpSpPr>
            <a:xfrm>
              <a:off x="2284655" y="1179665"/>
              <a:ext cx="80700" cy="1526144"/>
              <a:chOff x="2284655" y="1179665"/>
              <a:chExt cx="80700" cy="1526144"/>
            </a:xfrm>
          </p:grpSpPr>
          <p:sp>
            <p:nvSpPr>
              <p:cNvPr id="4289" name="Google Shape;4289;p59"/>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9"/>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9"/>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9"/>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9"/>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9"/>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9"/>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9"/>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9"/>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9"/>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99" name="Google Shape;4299;p59"/>
          <p:cNvGrpSpPr/>
          <p:nvPr/>
        </p:nvGrpSpPr>
        <p:grpSpPr>
          <a:xfrm>
            <a:off x="2611693" y="986760"/>
            <a:ext cx="1364248" cy="1102133"/>
            <a:chOff x="2623904" y="1198803"/>
            <a:chExt cx="1364248" cy="1102133"/>
          </a:xfrm>
        </p:grpSpPr>
        <p:grpSp>
          <p:nvGrpSpPr>
            <p:cNvPr id="4300" name="Google Shape;4300;p59"/>
            <p:cNvGrpSpPr/>
            <p:nvPr/>
          </p:nvGrpSpPr>
          <p:grpSpPr>
            <a:xfrm>
              <a:off x="2623907" y="1198803"/>
              <a:ext cx="1364245" cy="273000"/>
              <a:chOff x="2623907" y="1198803"/>
              <a:chExt cx="1364245" cy="273000"/>
            </a:xfrm>
          </p:grpSpPr>
          <p:sp>
            <p:nvSpPr>
              <p:cNvPr id="4301" name="Google Shape;4301;p59"/>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9"/>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9"/>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9"/>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9"/>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6" name="Google Shape;4306;p59"/>
            <p:cNvGrpSpPr/>
            <p:nvPr/>
          </p:nvGrpSpPr>
          <p:grpSpPr>
            <a:xfrm>
              <a:off x="2623904" y="1476964"/>
              <a:ext cx="1364245" cy="273000"/>
              <a:chOff x="2623904" y="1476964"/>
              <a:chExt cx="1364245" cy="273000"/>
            </a:xfrm>
          </p:grpSpPr>
          <p:sp>
            <p:nvSpPr>
              <p:cNvPr id="4307" name="Google Shape;4307;p59"/>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9"/>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9"/>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9"/>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9"/>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2" name="Google Shape;4312;p59"/>
            <p:cNvGrpSpPr/>
            <p:nvPr/>
          </p:nvGrpSpPr>
          <p:grpSpPr>
            <a:xfrm>
              <a:off x="2623907" y="1749775"/>
              <a:ext cx="1364245" cy="273000"/>
              <a:chOff x="2623907" y="1749775"/>
              <a:chExt cx="1364245" cy="273000"/>
            </a:xfrm>
          </p:grpSpPr>
          <p:sp>
            <p:nvSpPr>
              <p:cNvPr id="4313" name="Google Shape;4313;p59"/>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9"/>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9"/>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9"/>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9"/>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8" name="Google Shape;4318;p59"/>
            <p:cNvGrpSpPr/>
            <p:nvPr/>
          </p:nvGrpSpPr>
          <p:grpSpPr>
            <a:xfrm>
              <a:off x="2623904" y="2027936"/>
              <a:ext cx="1364245" cy="273000"/>
              <a:chOff x="2623904" y="2027936"/>
              <a:chExt cx="1364245" cy="273000"/>
            </a:xfrm>
          </p:grpSpPr>
          <p:sp>
            <p:nvSpPr>
              <p:cNvPr id="4319" name="Google Shape;4319;p59"/>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9"/>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9"/>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9"/>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9"/>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24" name="Google Shape;4324;p59"/>
          <p:cNvGrpSpPr/>
          <p:nvPr/>
        </p:nvGrpSpPr>
        <p:grpSpPr>
          <a:xfrm>
            <a:off x="2601154" y="2445833"/>
            <a:ext cx="1387541" cy="159124"/>
            <a:chOff x="3200660" y="2180272"/>
            <a:chExt cx="2563824" cy="378237"/>
          </a:xfrm>
        </p:grpSpPr>
        <p:sp>
          <p:nvSpPr>
            <p:cNvPr id="4325" name="Google Shape;4325;p59"/>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9"/>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9"/>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9"/>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9"/>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9"/>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9"/>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9"/>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9"/>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9"/>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9"/>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9"/>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9"/>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9"/>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9"/>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9"/>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9"/>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9"/>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3" name="Google Shape;4343;p59"/>
          <p:cNvGrpSpPr/>
          <p:nvPr/>
        </p:nvGrpSpPr>
        <p:grpSpPr>
          <a:xfrm>
            <a:off x="2597679" y="2723597"/>
            <a:ext cx="1390502" cy="159625"/>
            <a:chOff x="3530150" y="2790075"/>
            <a:chExt cx="1962600" cy="225300"/>
          </a:xfrm>
        </p:grpSpPr>
        <p:sp>
          <p:nvSpPr>
            <p:cNvPr id="4344" name="Google Shape;4344;p59"/>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9"/>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6" name="Google Shape;4346;p59"/>
          <p:cNvGrpSpPr/>
          <p:nvPr/>
        </p:nvGrpSpPr>
        <p:grpSpPr>
          <a:xfrm>
            <a:off x="2597736" y="3001862"/>
            <a:ext cx="1411629" cy="154175"/>
            <a:chOff x="3558802" y="4011244"/>
            <a:chExt cx="1866000" cy="111600"/>
          </a:xfrm>
        </p:grpSpPr>
        <p:sp>
          <p:nvSpPr>
            <p:cNvPr id="4347" name="Google Shape;4347;p59"/>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9"/>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9" name="Google Shape;4349;p59"/>
          <p:cNvGrpSpPr/>
          <p:nvPr/>
        </p:nvGrpSpPr>
        <p:grpSpPr>
          <a:xfrm>
            <a:off x="2598024" y="2207432"/>
            <a:ext cx="1383503" cy="119761"/>
            <a:chOff x="3465975" y="2270258"/>
            <a:chExt cx="1986364" cy="171947"/>
          </a:xfrm>
        </p:grpSpPr>
        <p:sp>
          <p:nvSpPr>
            <p:cNvPr id="4350" name="Google Shape;4350;p59"/>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9"/>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9"/>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9"/>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9"/>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9"/>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9"/>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9"/>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8" name="Google Shape;4358;p59"/>
          <p:cNvGrpSpPr/>
          <p:nvPr/>
        </p:nvGrpSpPr>
        <p:grpSpPr>
          <a:xfrm>
            <a:off x="2609031" y="3571205"/>
            <a:ext cx="1369531" cy="195460"/>
            <a:chOff x="723300" y="4253549"/>
            <a:chExt cx="2276482" cy="324900"/>
          </a:xfrm>
        </p:grpSpPr>
        <p:sp>
          <p:nvSpPr>
            <p:cNvPr id="4359" name="Google Shape;4359;p59"/>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9"/>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9"/>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9"/>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9"/>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4" name="Google Shape;4364;p59"/>
          <p:cNvGrpSpPr/>
          <p:nvPr/>
        </p:nvGrpSpPr>
        <p:grpSpPr>
          <a:xfrm>
            <a:off x="2598592" y="3272446"/>
            <a:ext cx="1389066" cy="180119"/>
            <a:chOff x="705948" y="3788465"/>
            <a:chExt cx="2308953" cy="299400"/>
          </a:xfrm>
        </p:grpSpPr>
        <p:sp>
          <p:nvSpPr>
            <p:cNvPr id="4365" name="Google Shape;4365;p59"/>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9"/>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9"/>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9"/>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9"/>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0" name="Google Shape;4370;p59"/>
          <p:cNvGrpSpPr/>
          <p:nvPr/>
        </p:nvGrpSpPr>
        <p:grpSpPr>
          <a:xfrm>
            <a:off x="4195583" y="1876400"/>
            <a:ext cx="1433821" cy="191501"/>
            <a:chOff x="4273350" y="2088443"/>
            <a:chExt cx="1433821" cy="191501"/>
          </a:xfrm>
        </p:grpSpPr>
        <p:grpSp>
          <p:nvGrpSpPr>
            <p:cNvPr id="4371" name="Google Shape;4371;p59"/>
            <p:cNvGrpSpPr/>
            <p:nvPr/>
          </p:nvGrpSpPr>
          <p:grpSpPr>
            <a:xfrm>
              <a:off x="4273350" y="2088443"/>
              <a:ext cx="1433821" cy="0"/>
              <a:chOff x="5224975" y="2962250"/>
              <a:chExt cx="1544400" cy="0"/>
            </a:xfrm>
          </p:grpSpPr>
          <p:cxnSp>
            <p:nvCxnSpPr>
              <p:cNvPr id="4372" name="Google Shape;4372;p59"/>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4373" name="Google Shape;4373;p59"/>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4374" name="Google Shape;4374;p59"/>
            <p:cNvGrpSpPr/>
            <p:nvPr/>
          </p:nvGrpSpPr>
          <p:grpSpPr>
            <a:xfrm>
              <a:off x="4273350" y="2279944"/>
              <a:ext cx="1433821" cy="0"/>
              <a:chOff x="5224975" y="2962250"/>
              <a:chExt cx="1544400" cy="0"/>
            </a:xfrm>
          </p:grpSpPr>
          <p:cxnSp>
            <p:nvCxnSpPr>
              <p:cNvPr id="4375" name="Google Shape;4375;p59"/>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4376" name="Google Shape;4376;p59"/>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4377" name="Google Shape;4377;p59"/>
          <p:cNvGrpSpPr/>
          <p:nvPr/>
        </p:nvGrpSpPr>
        <p:grpSpPr>
          <a:xfrm>
            <a:off x="2646529" y="3885304"/>
            <a:ext cx="1304609" cy="294074"/>
            <a:chOff x="2658741" y="4097347"/>
            <a:chExt cx="1304609" cy="294074"/>
          </a:xfrm>
        </p:grpSpPr>
        <p:grpSp>
          <p:nvGrpSpPr>
            <p:cNvPr id="4378" name="Google Shape;4378;p59"/>
            <p:cNvGrpSpPr/>
            <p:nvPr/>
          </p:nvGrpSpPr>
          <p:grpSpPr>
            <a:xfrm>
              <a:off x="2658741" y="4097347"/>
              <a:ext cx="118572" cy="294074"/>
              <a:chOff x="3343310" y="4475555"/>
              <a:chExt cx="127717" cy="316753"/>
            </a:xfrm>
          </p:grpSpPr>
          <p:sp>
            <p:nvSpPr>
              <p:cNvPr id="4379" name="Google Shape;4379;p5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1" name="Google Shape;4381;p59"/>
            <p:cNvGrpSpPr/>
            <p:nvPr/>
          </p:nvGrpSpPr>
          <p:grpSpPr>
            <a:xfrm>
              <a:off x="3815519" y="4098388"/>
              <a:ext cx="147831" cy="291991"/>
              <a:chOff x="3527539" y="4476677"/>
              <a:chExt cx="159232" cy="314510"/>
            </a:xfrm>
          </p:grpSpPr>
          <p:sp>
            <p:nvSpPr>
              <p:cNvPr id="4382" name="Google Shape;4382;p5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4" name="Google Shape;4384;p59"/>
            <p:cNvGrpSpPr/>
            <p:nvPr/>
          </p:nvGrpSpPr>
          <p:grpSpPr>
            <a:xfrm>
              <a:off x="3511696" y="4098388"/>
              <a:ext cx="147831" cy="291991"/>
              <a:chOff x="3527539" y="4476677"/>
              <a:chExt cx="159232" cy="314510"/>
            </a:xfrm>
          </p:grpSpPr>
          <p:sp>
            <p:nvSpPr>
              <p:cNvPr id="4385" name="Google Shape;4385;p5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7" name="Google Shape;4387;p59"/>
            <p:cNvGrpSpPr/>
            <p:nvPr/>
          </p:nvGrpSpPr>
          <p:grpSpPr>
            <a:xfrm>
              <a:off x="3207874" y="4098388"/>
              <a:ext cx="147831" cy="291991"/>
              <a:chOff x="3527539" y="4476677"/>
              <a:chExt cx="159232" cy="314510"/>
            </a:xfrm>
          </p:grpSpPr>
          <p:sp>
            <p:nvSpPr>
              <p:cNvPr id="4388" name="Google Shape;4388;p5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0" name="Google Shape;4390;p59"/>
            <p:cNvGrpSpPr/>
            <p:nvPr/>
          </p:nvGrpSpPr>
          <p:grpSpPr>
            <a:xfrm>
              <a:off x="2933305" y="4097347"/>
              <a:ext cx="118572" cy="294074"/>
              <a:chOff x="3343310" y="4475555"/>
              <a:chExt cx="127717" cy="316753"/>
            </a:xfrm>
          </p:grpSpPr>
          <p:sp>
            <p:nvSpPr>
              <p:cNvPr id="4391" name="Google Shape;4391;p5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93" name="Google Shape;4393;p59"/>
          <p:cNvGrpSpPr/>
          <p:nvPr/>
        </p:nvGrpSpPr>
        <p:grpSpPr>
          <a:xfrm>
            <a:off x="4197138" y="963998"/>
            <a:ext cx="1430711" cy="751237"/>
            <a:chOff x="5159450" y="1919950"/>
            <a:chExt cx="1541050" cy="862500"/>
          </a:xfrm>
        </p:grpSpPr>
        <p:sp>
          <p:nvSpPr>
            <p:cNvPr id="4394" name="Google Shape;4394;p59"/>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4395" name="Google Shape;4395;p59"/>
            <p:cNvGrpSpPr/>
            <p:nvPr/>
          </p:nvGrpSpPr>
          <p:grpSpPr>
            <a:xfrm>
              <a:off x="5159450" y="1919950"/>
              <a:ext cx="1541050" cy="862500"/>
              <a:chOff x="5159450" y="1919950"/>
              <a:chExt cx="1541050" cy="862500"/>
            </a:xfrm>
          </p:grpSpPr>
          <p:cxnSp>
            <p:nvCxnSpPr>
              <p:cNvPr id="4396" name="Google Shape;4396;p59"/>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4397" name="Google Shape;4397;p59"/>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4398" name="Google Shape;4398;p59"/>
          <p:cNvGrpSpPr/>
          <p:nvPr/>
        </p:nvGrpSpPr>
        <p:grpSpPr>
          <a:xfrm>
            <a:off x="4245275" y="2227768"/>
            <a:ext cx="1334436" cy="967914"/>
            <a:chOff x="4294923" y="2439811"/>
            <a:chExt cx="1334436" cy="967914"/>
          </a:xfrm>
        </p:grpSpPr>
        <p:grpSp>
          <p:nvGrpSpPr>
            <p:cNvPr id="4399" name="Google Shape;4399;p59"/>
            <p:cNvGrpSpPr/>
            <p:nvPr/>
          </p:nvGrpSpPr>
          <p:grpSpPr>
            <a:xfrm>
              <a:off x="4960455" y="2469658"/>
              <a:ext cx="668904" cy="885524"/>
              <a:chOff x="4960455" y="2469658"/>
              <a:chExt cx="668904" cy="885524"/>
            </a:xfrm>
          </p:grpSpPr>
          <p:sp>
            <p:nvSpPr>
              <p:cNvPr id="4400" name="Google Shape;4400;p59"/>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9"/>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9"/>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9"/>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9"/>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9"/>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6" name="Google Shape;4406;p59"/>
            <p:cNvGrpSpPr/>
            <p:nvPr/>
          </p:nvGrpSpPr>
          <p:grpSpPr>
            <a:xfrm>
              <a:off x="4294923" y="2469658"/>
              <a:ext cx="668951" cy="885524"/>
              <a:chOff x="4294923" y="2469658"/>
              <a:chExt cx="668951" cy="885524"/>
            </a:xfrm>
          </p:grpSpPr>
          <p:sp>
            <p:nvSpPr>
              <p:cNvPr id="4407" name="Google Shape;4407;p59"/>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9"/>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9"/>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9"/>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9"/>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9"/>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13" name="Google Shape;4413;p59"/>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4" name="Google Shape;4414;p59"/>
          <p:cNvGrpSpPr/>
          <p:nvPr/>
        </p:nvGrpSpPr>
        <p:grpSpPr>
          <a:xfrm>
            <a:off x="4231478" y="3282213"/>
            <a:ext cx="1430949" cy="897289"/>
            <a:chOff x="4351371" y="3547942"/>
            <a:chExt cx="1345130" cy="843475"/>
          </a:xfrm>
        </p:grpSpPr>
        <p:grpSp>
          <p:nvGrpSpPr>
            <p:cNvPr id="4415" name="Google Shape;4415;p59"/>
            <p:cNvGrpSpPr/>
            <p:nvPr/>
          </p:nvGrpSpPr>
          <p:grpSpPr>
            <a:xfrm>
              <a:off x="4351371" y="4209917"/>
              <a:ext cx="1345130" cy="181500"/>
              <a:chOff x="4351371" y="4209917"/>
              <a:chExt cx="1345130" cy="181500"/>
            </a:xfrm>
          </p:grpSpPr>
          <p:sp>
            <p:nvSpPr>
              <p:cNvPr id="4416" name="Google Shape;4416;p59"/>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17" name="Google Shape;4417;p59"/>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4418" name="Google Shape;4418;p59"/>
            <p:cNvGrpSpPr/>
            <p:nvPr/>
          </p:nvGrpSpPr>
          <p:grpSpPr>
            <a:xfrm>
              <a:off x="4403010" y="3985221"/>
              <a:ext cx="1109518" cy="181500"/>
              <a:chOff x="4403010" y="3985221"/>
              <a:chExt cx="1109518" cy="181500"/>
            </a:xfrm>
          </p:grpSpPr>
          <p:sp>
            <p:nvSpPr>
              <p:cNvPr id="4419" name="Google Shape;4419;p59"/>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20" name="Google Shape;4420;p59"/>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4421" name="Google Shape;4421;p59"/>
            <p:cNvGrpSpPr/>
            <p:nvPr/>
          </p:nvGrpSpPr>
          <p:grpSpPr>
            <a:xfrm>
              <a:off x="4618704" y="3766582"/>
              <a:ext cx="807858" cy="181500"/>
              <a:chOff x="4618704" y="3766582"/>
              <a:chExt cx="807858" cy="181500"/>
            </a:xfrm>
          </p:grpSpPr>
          <p:sp>
            <p:nvSpPr>
              <p:cNvPr id="4422" name="Google Shape;4422;p59"/>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23" name="Google Shape;4423;p59"/>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4424" name="Google Shape;4424;p59"/>
            <p:cNvGrpSpPr/>
            <p:nvPr/>
          </p:nvGrpSpPr>
          <p:grpSpPr>
            <a:xfrm>
              <a:off x="4735238" y="3547942"/>
              <a:ext cx="462839" cy="181500"/>
              <a:chOff x="4735238" y="3547942"/>
              <a:chExt cx="462839" cy="181500"/>
            </a:xfrm>
          </p:grpSpPr>
          <p:sp>
            <p:nvSpPr>
              <p:cNvPr id="4425" name="Google Shape;4425;p59"/>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26" name="Google Shape;4426;p59"/>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4427" name="Google Shape;4427;p59"/>
          <p:cNvGrpSpPr/>
          <p:nvPr/>
        </p:nvGrpSpPr>
        <p:grpSpPr>
          <a:xfrm>
            <a:off x="7407836" y="2217537"/>
            <a:ext cx="1020955" cy="928853"/>
            <a:chOff x="926675" y="238125"/>
            <a:chExt cx="5755100" cy="5232975"/>
          </a:xfrm>
        </p:grpSpPr>
        <p:sp>
          <p:nvSpPr>
            <p:cNvPr id="4428" name="Google Shape;4428;p59"/>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9"/>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9"/>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9"/>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2" name="Google Shape;4432;p59"/>
          <p:cNvGrpSpPr/>
          <p:nvPr/>
        </p:nvGrpSpPr>
        <p:grpSpPr>
          <a:xfrm>
            <a:off x="715210" y="2616272"/>
            <a:ext cx="1695374" cy="1560837"/>
            <a:chOff x="727421" y="2828315"/>
            <a:chExt cx="1695374" cy="1560837"/>
          </a:xfrm>
        </p:grpSpPr>
        <p:grpSp>
          <p:nvGrpSpPr>
            <p:cNvPr id="4433" name="Google Shape;4433;p59"/>
            <p:cNvGrpSpPr/>
            <p:nvPr/>
          </p:nvGrpSpPr>
          <p:grpSpPr>
            <a:xfrm>
              <a:off x="727421" y="2828315"/>
              <a:ext cx="1695374" cy="1560837"/>
              <a:chOff x="734799" y="2782450"/>
              <a:chExt cx="1571100" cy="1577400"/>
            </a:xfrm>
          </p:grpSpPr>
          <p:cxnSp>
            <p:nvCxnSpPr>
              <p:cNvPr id="4434" name="Google Shape;4434;p59"/>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4435" name="Google Shape;4435;p59"/>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4436" name="Google Shape;4436;p59"/>
            <p:cNvGrpSpPr/>
            <p:nvPr/>
          </p:nvGrpSpPr>
          <p:grpSpPr>
            <a:xfrm>
              <a:off x="819108" y="2882501"/>
              <a:ext cx="1556791" cy="1426186"/>
              <a:chOff x="819108" y="2882501"/>
              <a:chExt cx="1556791" cy="1426186"/>
            </a:xfrm>
          </p:grpSpPr>
          <p:grpSp>
            <p:nvGrpSpPr>
              <p:cNvPr id="4437" name="Google Shape;4437;p59"/>
              <p:cNvGrpSpPr/>
              <p:nvPr/>
            </p:nvGrpSpPr>
            <p:grpSpPr>
              <a:xfrm>
                <a:off x="819108" y="2882501"/>
                <a:ext cx="103104" cy="1426186"/>
                <a:chOff x="4674013" y="3100904"/>
                <a:chExt cx="122758" cy="1698043"/>
              </a:xfrm>
            </p:grpSpPr>
            <p:sp>
              <p:nvSpPr>
                <p:cNvPr id="4438" name="Google Shape;4438;p59"/>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9"/>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9"/>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9"/>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9"/>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9"/>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9"/>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5" name="Google Shape;4445;p59"/>
              <p:cNvGrpSpPr/>
              <p:nvPr/>
            </p:nvGrpSpPr>
            <p:grpSpPr>
              <a:xfrm>
                <a:off x="1062475" y="2882501"/>
                <a:ext cx="103104" cy="1426186"/>
                <a:chOff x="4940438" y="3100904"/>
                <a:chExt cx="122758" cy="1698043"/>
              </a:xfrm>
            </p:grpSpPr>
            <p:sp>
              <p:nvSpPr>
                <p:cNvPr id="4446" name="Google Shape;4446;p59"/>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9"/>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9"/>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9"/>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9"/>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9"/>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9"/>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3" name="Google Shape;4453;p59"/>
              <p:cNvGrpSpPr/>
              <p:nvPr/>
            </p:nvGrpSpPr>
            <p:grpSpPr>
              <a:xfrm>
                <a:off x="1299324" y="2882501"/>
                <a:ext cx="103104" cy="1426186"/>
                <a:chOff x="5206863" y="3100904"/>
                <a:chExt cx="122758" cy="1698043"/>
              </a:xfrm>
            </p:grpSpPr>
            <p:sp>
              <p:nvSpPr>
                <p:cNvPr id="4454" name="Google Shape;4454;p5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1" name="Google Shape;4461;p59"/>
              <p:cNvGrpSpPr/>
              <p:nvPr/>
            </p:nvGrpSpPr>
            <p:grpSpPr>
              <a:xfrm>
                <a:off x="1786057" y="2882501"/>
                <a:ext cx="103104" cy="1426186"/>
                <a:chOff x="6006138" y="3143629"/>
                <a:chExt cx="122758" cy="1698043"/>
              </a:xfrm>
            </p:grpSpPr>
            <p:sp>
              <p:nvSpPr>
                <p:cNvPr id="4462" name="Google Shape;4462;p5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9" name="Google Shape;4469;p59"/>
              <p:cNvGrpSpPr/>
              <p:nvPr/>
            </p:nvGrpSpPr>
            <p:grpSpPr>
              <a:xfrm>
                <a:off x="2029422" y="2882501"/>
                <a:ext cx="103104" cy="1426186"/>
                <a:chOff x="6805413" y="3100904"/>
                <a:chExt cx="122758" cy="1698043"/>
              </a:xfrm>
            </p:grpSpPr>
            <p:sp>
              <p:nvSpPr>
                <p:cNvPr id="4470" name="Google Shape;4470;p59"/>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9"/>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9"/>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9"/>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9"/>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9"/>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9"/>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7" name="Google Shape;4477;p59"/>
              <p:cNvGrpSpPr/>
              <p:nvPr/>
            </p:nvGrpSpPr>
            <p:grpSpPr>
              <a:xfrm>
                <a:off x="2272795" y="2882501"/>
                <a:ext cx="103104" cy="1426186"/>
                <a:chOff x="5206863" y="3100904"/>
                <a:chExt cx="122758" cy="1698043"/>
              </a:xfrm>
            </p:grpSpPr>
            <p:sp>
              <p:nvSpPr>
                <p:cNvPr id="4478" name="Google Shape;4478;p5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5" name="Google Shape;4485;p59"/>
              <p:cNvGrpSpPr/>
              <p:nvPr/>
            </p:nvGrpSpPr>
            <p:grpSpPr>
              <a:xfrm>
                <a:off x="1542694" y="2882501"/>
                <a:ext cx="103104" cy="1426186"/>
                <a:chOff x="6006138" y="3143629"/>
                <a:chExt cx="122758" cy="1698043"/>
              </a:xfrm>
            </p:grpSpPr>
            <p:sp>
              <p:nvSpPr>
                <p:cNvPr id="4486" name="Google Shape;4486;p5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493" name="Google Shape;4493;p59"/>
          <p:cNvGrpSpPr/>
          <p:nvPr/>
        </p:nvGrpSpPr>
        <p:grpSpPr>
          <a:xfrm>
            <a:off x="5671260" y="3305994"/>
            <a:ext cx="2749952" cy="870677"/>
            <a:chOff x="238125" y="1725700"/>
            <a:chExt cx="7139025" cy="2260325"/>
          </a:xfrm>
        </p:grpSpPr>
        <p:sp>
          <p:nvSpPr>
            <p:cNvPr id="4494" name="Google Shape;4494;p59"/>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9"/>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9"/>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9"/>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9"/>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9"/>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9"/>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9"/>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9"/>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9"/>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4" name="Google Shape;4504;p59"/>
          <p:cNvGrpSpPr/>
          <p:nvPr/>
        </p:nvGrpSpPr>
        <p:grpSpPr>
          <a:xfrm>
            <a:off x="5941424" y="2247740"/>
            <a:ext cx="1105452" cy="916747"/>
            <a:chOff x="5249100" y="1210600"/>
            <a:chExt cx="3502700" cy="2904775"/>
          </a:xfrm>
        </p:grpSpPr>
        <p:sp>
          <p:nvSpPr>
            <p:cNvPr id="4505" name="Google Shape;4505;p59"/>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9"/>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9"/>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9"/>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09" name="Google Shape;4509;p59"/>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4510" name="Google Shape;4510;p59"/>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4511" name="Google Shape;4511;p59"/>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4512" name="Google Shape;4512;p59"/>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4513" name="Google Shape;4513;p59"/>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4" name="Google Shape;4514;p59"/>
          <p:cNvGrpSpPr/>
          <p:nvPr/>
        </p:nvGrpSpPr>
        <p:grpSpPr>
          <a:xfrm>
            <a:off x="7123972" y="967158"/>
            <a:ext cx="1304650" cy="1124856"/>
            <a:chOff x="7287122" y="1165658"/>
            <a:chExt cx="1219413" cy="1051365"/>
          </a:xfrm>
        </p:grpSpPr>
        <p:grpSp>
          <p:nvGrpSpPr>
            <p:cNvPr id="4515" name="Google Shape;4515;p59"/>
            <p:cNvGrpSpPr/>
            <p:nvPr/>
          </p:nvGrpSpPr>
          <p:grpSpPr>
            <a:xfrm>
              <a:off x="7287122" y="1969723"/>
              <a:ext cx="1219413" cy="247300"/>
              <a:chOff x="7287122" y="1969723"/>
              <a:chExt cx="1219413" cy="247300"/>
            </a:xfrm>
          </p:grpSpPr>
          <p:sp>
            <p:nvSpPr>
              <p:cNvPr id="4516" name="Google Shape;4516;p59"/>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17" name="Google Shape;4517;p59"/>
              <p:cNvGrpSpPr/>
              <p:nvPr/>
            </p:nvGrpSpPr>
            <p:grpSpPr>
              <a:xfrm>
                <a:off x="7287122" y="2063892"/>
                <a:ext cx="1151753" cy="73428"/>
                <a:chOff x="7287122" y="2063892"/>
                <a:chExt cx="1151753" cy="73428"/>
              </a:xfrm>
            </p:grpSpPr>
            <p:sp>
              <p:nvSpPr>
                <p:cNvPr id="4518" name="Google Shape;4518;p59"/>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19" name="Google Shape;4519;p59"/>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4520" name="Google Shape;4520;p59"/>
            <p:cNvGrpSpPr/>
            <p:nvPr/>
          </p:nvGrpSpPr>
          <p:grpSpPr>
            <a:xfrm>
              <a:off x="7287122" y="1712201"/>
              <a:ext cx="1219403" cy="246767"/>
              <a:chOff x="7287122" y="1712201"/>
              <a:chExt cx="1219403" cy="246767"/>
            </a:xfrm>
          </p:grpSpPr>
          <p:sp>
            <p:nvSpPr>
              <p:cNvPr id="4521" name="Google Shape;4521;p59"/>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22" name="Google Shape;4522;p59"/>
              <p:cNvGrpSpPr/>
              <p:nvPr/>
            </p:nvGrpSpPr>
            <p:grpSpPr>
              <a:xfrm>
                <a:off x="7287122" y="1842861"/>
                <a:ext cx="1005303" cy="73419"/>
                <a:chOff x="7287122" y="1842861"/>
                <a:chExt cx="1005303" cy="73419"/>
              </a:xfrm>
            </p:grpSpPr>
            <p:sp>
              <p:nvSpPr>
                <p:cNvPr id="4523" name="Google Shape;4523;p59"/>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24" name="Google Shape;4524;p59"/>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4525" name="Google Shape;4525;p59"/>
            <p:cNvGrpSpPr/>
            <p:nvPr/>
          </p:nvGrpSpPr>
          <p:grpSpPr>
            <a:xfrm>
              <a:off x="7287122" y="1447520"/>
              <a:ext cx="1219403" cy="286667"/>
              <a:chOff x="7287122" y="1447520"/>
              <a:chExt cx="1219403" cy="286667"/>
            </a:xfrm>
          </p:grpSpPr>
          <p:sp>
            <p:nvSpPr>
              <p:cNvPr id="4526" name="Google Shape;4526;p59"/>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27" name="Google Shape;4527;p59"/>
              <p:cNvGrpSpPr/>
              <p:nvPr/>
            </p:nvGrpSpPr>
            <p:grpSpPr>
              <a:xfrm>
                <a:off x="7287122" y="1581977"/>
                <a:ext cx="852803" cy="73428"/>
                <a:chOff x="7287122" y="1581977"/>
                <a:chExt cx="852803" cy="73428"/>
              </a:xfrm>
            </p:grpSpPr>
            <p:sp>
              <p:nvSpPr>
                <p:cNvPr id="4528" name="Google Shape;4528;p59"/>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29" name="Google Shape;4529;p59"/>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4530" name="Google Shape;4530;p59"/>
            <p:cNvGrpSpPr/>
            <p:nvPr/>
          </p:nvGrpSpPr>
          <p:grpSpPr>
            <a:xfrm>
              <a:off x="7287122" y="1165658"/>
              <a:ext cx="1219403" cy="344253"/>
              <a:chOff x="7287122" y="1165658"/>
              <a:chExt cx="1219403" cy="344253"/>
            </a:xfrm>
          </p:grpSpPr>
          <p:sp>
            <p:nvSpPr>
              <p:cNvPr id="4531" name="Google Shape;4531;p59"/>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32" name="Google Shape;4532;p59"/>
              <p:cNvGrpSpPr/>
              <p:nvPr/>
            </p:nvGrpSpPr>
            <p:grpSpPr>
              <a:xfrm>
                <a:off x="7287122" y="1341025"/>
                <a:ext cx="695703" cy="73419"/>
                <a:chOff x="7287122" y="1341025"/>
                <a:chExt cx="695703" cy="73419"/>
              </a:xfrm>
            </p:grpSpPr>
            <p:sp>
              <p:nvSpPr>
                <p:cNvPr id="4533" name="Google Shape;4533;p59"/>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34" name="Google Shape;4534;p59"/>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4535" name="Google Shape;4535;p59"/>
          <p:cNvGrpSpPr/>
          <p:nvPr/>
        </p:nvGrpSpPr>
        <p:grpSpPr>
          <a:xfrm>
            <a:off x="5790464" y="973181"/>
            <a:ext cx="1397729" cy="1098540"/>
            <a:chOff x="5900602" y="1193063"/>
            <a:chExt cx="1299851" cy="1021707"/>
          </a:xfrm>
        </p:grpSpPr>
        <p:grpSp>
          <p:nvGrpSpPr>
            <p:cNvPr id="4536" name="Google Shape;4536;p59"/>
            <p:cNvGrpSpPr/>
            <p:nvPr/>
          </p:nvGrpSpPr>
          <p:grpSpPr>
            <a:xfrm>
              <a:off x="6520337" y="1193063"/>
              <a:ext cx="341815" cy="799959"/>
              <a:chOff x="6520337" y="1193063"/>
              <a:chExt cx="341815" cy="799959"/>
            </a:xfrm>
          </p:grpSpPr>
          <p:grpSp>
            <p:nvGrpSpPr>
              <p:cNvPr id="4537" name="Google Shape;4537;p59"/>
              <p:cNvGrpSpPr/>
              <p:nvPr/>
            </p:nvGrpSpPr>
            <p:grpSpPr>
              <a:xfrm>
                <a:off x="6520337" y="1589527"/>
                <a:ext cx="213950" cy="403494"/>
                <a:chOff x="6520337" y="1589527"/>
                <a:chExt cx="213950" cy="403494"/>
              </a:xfrm>
            </p:grpSpPr>
            <p:sp>
              <p:nvSpPr>
                <p:cNvPr id="4538" name="Google Shape;4538;p59"/>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9"/>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0" name="Google Shape;4540;p59"/>
              <p:cNvGrpSpPr/>
              <p:nvPr/>
            </p:nvGrpSpPr>
            <p:grpSpPr>
              <a:xfrm>
                <a:off x="6577204" y="1193063"/>
                <a:ext cx="284947" cy="464512"/>
                <a:chOff x="6577204" y="1193063"/>
                <a:chExt cx="284947" cy="464512"/>
              </a:xfrm>
            </p:grpSpPr>
            <p:sp>
              <p:nvSpPr>
                <p:cNvPr id="4541" name="Google Shape;4541;p59"/>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42" name="Google Shape;4542;p59"/>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4543" name="Google Shape;4543;p59"/>
            <p:cNvGrpSpPr/>
            <p:nvPr/>
          </p:nvGrpSpPr>
          <p:grpSpPr>
            <a:xfrm>
              <a:off x="6238903" y="1193063"/>
              <a:ext cx="300475" cy="900152"/>
              <a:chOff x="6238903" y="1193063"/>
              <a:chExt cx="300475" cy="900152"/>
            </a:xfrm>
          </p:grpSpPr>
          <p:grpSp>
            <p:nvGrpSpPr>
              <p:cNvPr id="4544" name="Google Shape;4544;p59"/>
              <p:cNvGrpSpPr/>
              <p:nvPr/>
            </p:nvGrpSpPr>
            <p:grpSpPr>
              <a:xfrm>
                <a:off x="6290865" y="1489315"/>
                <a:ext cx="248514" cy="603900"/>
                <a:chOff x="6290865" y="1489315"/>
                <a:chExt cx="248514" cy="603900"/>
              </a:xfrm>
            </p:grpSpPr>
            <p:sp>
              <p:nvSpPr>
                <p:cNvPr id="4545" name="Google Shape;4545;p59"/>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9"/>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7" name="Google Shape;4547;p59"/>
              <p:cNvGrpSpPr/>
              <p:nvPr/>
            </p:nvGrpSpPr>
            <p:grpSpPr>
              <a:xfrm>
                <a:off x="6238903" y="1193063"/>
                <a:ext cx="284947" cy="333087"/>
                <a:chOff x="6238903" y="1193063"/>
                <a:chExt cx="284947" cy="333087"/>
              </a:xfrm>
            </p:grpSpPr>
            <p:sp>
              <p:nvSpPr>
                <p:cNvPr id="4548" name="Google Shape;4548;p59"/>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49" name="Google Shape;4549;p59"/>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4550" name="Google Shape;4550;p59"/>
            <p:cNvGrpSpPr/>
            <p:nvPr/>
          </p:nvGrpSpPr>
          <p:grpSpPr>
            <a:xfrm>
              <a:off x="5900602" y="1193063"/>
              <a:ext cx="444345" cy="1021707"/>
              <a:chOff x="5900602" y="1193063"/>
              <a:chExt cx="444345" cy="1021707"/>
            </a:xfrm>
          </p:grpSpPr>
          <p:grpSp>
            <p:nvGrpSpPr>
              <p:cNvPr id="4551" name="Google Shape;4551;p59"/>
              <p:cNvGrpSpPr/>
              <p:nvPr/>
            </p:nvGrpSpPr>
            <p:grpSpPr>
              <a:xfrm>
                <a:off x="6046501" y="1367785"/>
                <a:ext cx="298446" cy="846986"/>
                <a:chOff x="6046501" y="1367785"/>
                <a:chExt cx="298446" cy="846986"/>
              </a:xfrm>
            </p:grpSpPr>
            <p:sp>
              <p:nvSpPr>
                <p:cNvPr id="4552" name="Google Shape;4552;p59"/>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9"/>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4" name="Google Shape;4554;p59"/>
              <p:cNvGrpSpPr/>
              <p:nvPr/>
            </p:nvGrpSpPr>
            <p:grpSpPr>
              <a:xfrm>
                <a:off x="5900602" y="1193063"/>
                <a:ext cx="284947" cy="182312"/>
                <a:chOff x="5900602" y="1193063"/>
                <a:chExt cx="284947" cy="182312"/>
              </a:xfrm>
            </p:grpSpPr>
            <p:sp>
              <p:nvSpPr>
                <p:cNvPr id="4555" name="Google Shape;4555;p59"/>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56" name="Google Shape;4556;p59"/>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4557" name="Google Shape;4557;p59"/>
            <p:cNvGrpSpPr/>
            <p:nvPr/>
          </p:nvGrpSpPr>
          <p:grpSpPr>
            <a:xfrm>
              <a:off x="6738300" y="1193063"/>
              <a:ext cx="462153" cy="707634"/>
              <a:chOff x="6738300" y="1193063"/>
              <a:chExt cx="462153" cy="707634"/>
            </a:xfrm>
          </p:grpSpPr>
          <p:grpSp>
            <p:nvGrpSpPr>
              <p:cNvPr id="4558" name="Google Shape;4558;p59"/>
              <p:cNvGrpSpPr/>
              <p:nvPr/>
            </p:nvGrpSpPr>
            <p:grpSpPr>
              <a:xfrm>
                <a:off x="6915505" y="1193063"/>
                <a:ext cx="284947" cy="597387"/>
                <a:chOff x="6915505" y="1193063"/>
                <a:chExt cx="284947" cy="597387"/>
              </a:xfrm>
            </p:grpSpPr>
            <p:sp>
              <p:nvSpPr>
                <p:cNvPr id="4559" name="Google Shape;4559;p59"/>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60" name="Google Shape;4560;p59"/>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4561" name="Google Shape;4561;p59"/>
              <p:cNvGrpSpPr/>
              <p:nvPr/>
            </p:nvGrpSpPr>
            <p:grpSpPr>
              <a:xfrm>
                <a:off x="6738300" y="1684725"/>
                <a:ext cx="230066" cy="215971"/>
                <a:chOff x="6738300" y="1684725"/>
                <a:chExt cx="230066" cy="215971"/>
              </a:xfrm>
            </p:grpSpPr>
            <p:sp>
              <p:nvSpPr>
                <p:cNvPr id="4562" name="Google Shape;4562;p59"/>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9"/>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567" name="Shape 4567"/>
        <p:cNvGrpSpPr/>
        <p:nvPr/>
      </p:nvGrpSpPr>
      <p:grpSpPr>
        <a:xfrm>
          <a:off x="0" y="0"/>
          <a:ext cx="0" cy="0"/>
          <a:chOff x="0" y="0"/>
          <a:chExt cx="0" cy="0"/>
        </a:xfrm>
      </p:grpSpPr>
      <p:grpSp>
        <p:nvGrpSpPr>
          <p:cNvPr id="4568" name="Google Shape;4568;p60"/>
          <p:cNvGrpSpPr/>
          <p:nvPr/>
        </p:nvGrpSpPr>
        <p:grpSpPr>
          <a:xfrm>
            <a:off x="821785" y="2307635"/>
            <a:ext cx="339235" cy="298186"/>
            <a:chOff x="898875" y="244725"/>
            <a:chExt cx="481800" cy="423500"/>
          </a:xfrm>
        </p:grpSpPr>
        <p:sp>
          <p:nvSpPr>
            <p:cNvPr id="4569" name="Google Shape;4569;p60"/>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70" name="Google Shape;4570;p60"/>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71" name="Google Shape;4571;p60"/>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72" name="Google Shape;4572;p60"/>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73" name="Google Shape;4573;p60"/>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74" name="Google Shape;4574;p60"/>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75" name="Google Shape;4575;p60"/>
          <p:cNvGrpSpPr/>
          <p:nvPr/>
        </p:nvGrpSpPr>
        <p:grpSpPr>
          <a:xfrm>
            <a:off x="1260167" y="2287103"/>
            <a:ext cx="298169" cy="339253"/>
            <a:chOff x="1529350" y="258825"/>
            <a:chExt cx="423475" cy="481825"/>
          </a:xfrm>
        </p:grpSpPr>
        <p:sp>
          <p:nvSpPr>
            <p:cNvPr id="4576" name="Google Shape;4576;p60"/>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77" name="Google Shape;4577;p60"/>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78" name="Google Shape;4578;p60"/>
          <p:cNvGrpSpPr/>
          <p:nvPr/>
        </p:nvGrpSpPr>
        <p:grpSpPr>
          <a:xfrm>
            <a:off x="2102437" y="2287102"/>
            <a:ext cx="298169" cy="339253"/>
            <a:chOff x="2707500" y="249400"/>
            <a:chExt cx="423475" cy="481825"/>
          </a:xfrm>
        </p:grpSpPr>
        <p:sp>
          <p:nvSpPr>
            <p:cNvPr id="4579" name="Google Shape;4579;p60"/>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80" name="Google Shape;4580;p60"/>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81" name="Google Shape;4581;p60"/>
          <p:cNvGrpSpPr/>
          <p:nvPr/>
        </p:nvGrpSpPr>
        <p:grpSpPr>
          <a:xfrm>
            <a:off x="2516052" y="2287428"/>
            <a:ext cx="305386" cy="338602"/>
            <a:chOff x="3300325" y="249875"/>
            <a:chExt cx="433725" cy="480900"/>
          </a:xfrm>
        </p:grpSpPr>
        <p:sp>
          <p:nvSpPr>
            <p:cNvPr id="4582" name="Google Shape;4582;p60"/>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83" name="Google Shape;4583;p60"/>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84" name="Google Shape;4584;p60"/>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85" name="Google Shape;4585;p60"/>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86" name="Google Shape;4586;p60"/>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87" name="Google Shape;4587;p60"/>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88" name="Google Shape;4588;p60"/>
          <p:cNvGrpSpPr/>
          <p:nvPr/>
        </p:nvGrpSpPr>
        <p:grpSpPr>
          <a:xfrm>
            <a:off x="1653142" y="2367273"/>
            <a:ext cx="340890" cy="178912"/>
            <a:chOff x="2084325" y="363300"/>
            <a:chExt cx="484150" cy="254100"/>
          </a:xfrm>
        </p:grpSpPr>
        <p:sp>
          <p:nvSpPr>
            <p:cNvPr id="4589" name="Google Shape;4589;p60"/>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0" name="Google Shape;4590;p60"/>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91" name="Google Shape;4591;p60"/>
          <p:cNvGrpSpPr/>
          <p:nvPr/>
        </p:nvGrpSpPr>
        <p:grpSpPr>
          <a:xfrm>
            <a:off x="2905137" y="2287349"/>
            <a:ext cx="352349" cy="338760"/>
            <a:chOff x="3854700" y="249750"/>
            <a:chExt cx="500425" cy="481125"/>
          </a:xfrm>
        </p:grpSpPr>
        <p:sp>
          <p:nvSpPr>
            <p:cNvPr id="4592" name="Google Shape;4592;p60"/>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3" name="Google Shape;4593;p60"/>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4" name="Google Shape;4594;p60"/>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5" name="Google Shape;4595;p60"/>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6" name="Google Shape;4596;p60"/>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7" name="Google Shape;4597;p60"/>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8" name="Google Shape;4598;p60"/>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9" name="Google Shape;4599;p60"/>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00" name="Google Shape;4600;p60"/>
          <p:cNvGrpSpPr/>
          <p:nvPr/>
        </p:nvGrpSpPr>
        <p:grpSpPr>
          <a:xfrm>
            <a:off x="3323126" y="2287349"/>
            <a:ext cx="352349" cy="338760"/>
            <a:chOff x="4447550" y="249750"/>
            <a:chExt cx="500425" cy="481125"/>
          </a:xfrm>
        </p:grpSpPr>
        <p:sp>
          <p:nvSpPr>
            <p:cNvPr id="4601" name="Google Shape;4601;p60"/>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02" name="Google Shape;4602;p60"/>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03" name="Google Shape;4603;p60"/>
          <p:cNvGrpSpPr/>
          <p:nvPr/>
        </p:nvGrpSpPr>
        <p:grpSpPr>
          <a:xfrm>
            <a:off x="3752328" y="2287102"/>
            <a:ext cx="339253" cy="339253"/>
            <a:chOff x="5049725" y="249400"/>
            <a:chExt cx="481825" cy="481825"/>
          </a:xfrm>
        </p:grpSpPr>
        <p:sp>
          <p:nvSpPr>
            <p:cNvPr id="4604" name="Google Shape;4604;p60"/>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05" name="Google Shape;4605;p60"/>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06" name="Google Shape;4606;p60"/>
          <p:cNvGrpSpPr/>
          <p:nvPr/>
        </p:nvGrpSpPr>
        <p:grpSpPr>
          <a:xfrm>
            <a:off x="4166269" y="2287102"/>
            <a:ext cx="339253" cy="339253"/>
            <a:chOff x="5660400" y="238125"/>
            <a:chExt cx="481825" cy="481825"/>
          </a:xfrm>
        </p:grpSpPr>
        <p:sp>
          <p:nvSpPr>
            <p:cNvPr id="4607" name="Google Shape;4607;p60"/>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08" name="Google Shape;4608;p60"/>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09" name="Google Shape;4609;p60"/>
          <p:cNvGrpSpPr/>
          <p:nvPr/>
        </p:nvGrpSpPr>
        <p:grpSpPr>
          <a:xfrm>
            <a:off x="4582955" y="2287102"/>
            <a:ext cx="339253" cy="339253"/>
            <a:chOff x="6235400" y="249400"/>
            <a:chExt cx="481825" cy="481825"/>
          </a:xfrm>
        </p:grpSpPr>
        <p:sp>
          <p:nvSpPr>
            <p:cNvPr id="4610" name="Google Shape;4610;p60"/>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11" name="Google Shape;4611;p60"/>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12" name="Google Shape;4612;p60"/>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13" name="Google Shape;4613;p60"/>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14" name="Google Shape;4614;p60"/>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15" name="Google Shape;4615;p60"/>
          <p:cNvGrpSpPr/>
          <p:nvPr/>
        </p:nvGrpSpPr>
        <p:grpSpPr>
          <a:xfrm>
            <a:off x="821301" y="2731810"/>
            <a:ext cx="340204" cy="298116"/>
            <a:chOff x="899850" y="871450"/>
            <a:chExt cx="483175" cy="423400"/>
          </a:xfrm>
        </p:grpSpPr>
        <p:sp>
          <p:nvSpPr>
            <p:cNvPr id="4616" name="Google Shape;4616;p60"/>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17" name="Google Shape;4617;p60"/>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18" name="Google Shape;4618;p60"/>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19" name="Google Shape;4619;p60"/>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620" name="Google Shape;4620;p60"/>
          <p:cNvSpPr/>
          <p:nvPr/>
        </p:nvSpPr>
        <p:spPr>
          <a:xfrm>
            <a:off x="1258100"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621" name="Google Shape;4621;p60"/>
          <p:cNvGrpSpPr/>
          <p:nvPr/>
        </p:nvGrpSpPr>
        <p:grpSpPr>
          <a:xfrm>
            <a:off x="1653301" y="2711232"/>
            <a:ext cx="340573" cy="339271"/>
            <a:chOff x="2085450" y="842250"/>
            <a:chExt cx="483700" cy="481850"/>
          </a:xfrm>
        </p:grpSpPr>
        <p:sp>
          <p:nvSpPr>
            <p:cNvPr id="4622" name="Google Shape;4622;p60"/>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23" name="Google Shape;4623;p60"/>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24" name="Google Shape;4624;p60"/>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25" name="Google Shape;4625;p60"/>
          <p:cNvGrpSpPr/>
          <p:nvPr/>
        </p:nvGrpSpPr>
        <p:grpSpPr>
          <a:xfrm>
            <a:off x="2081868" y="2711241"/>
            <a:ext cx="339306" cy="339253"/>
            <a:chOff x="2685825" y="840375"/>
            <a:chExt cx="481900" cy="481825"/>
          </a:xfrm>
        </p:grpSpPr>
        <p:sp>
          <p:nvSpPr>
            <p:cNvPr id="4626" name="Google Shape;4626;p60"/>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27" name="Google Shape;4627;p60"/>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28" name="Google Shape;4628;p60"/>
          <p:cNvGrpSpPr/>
          <p:nvPr/>
        </p:nvGrpSpPr>
        <p:grpSpPr>
          <a:xfrm>
            <a:off x="2493529" y="2710924"/>
            <a:ext cx="350431" cy="339887"/>
            <a:chOff x="3270675" y="841800"/>
            <a:chExt cx="497700" cy="482725"/>
          </a:xfrm>
        </p:grpSpPr>
        <p:sp>
          <p:nvSpPr>
            <p:cNvPr id="4629" name="Google Shape;4629;p60"/>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0" name="Google Shape;4630;p60"/>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1" name="Google Shape;4631;p60"/>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632" name="Google Shape;4632;p60"/>
          <p:cNvSpPr/>
          <p:nvPr/>
        </p:nvSpPr>
        <p:spPr>
          <a:xfrm>
            <a:off x="2911555"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633" name="Google Shape;4633;p60"/>
          <p:cNvGrpSpPr/>
          <p:nvPr/>
        </p:nvGrpSpPr>
        <p:grpSpPr>
          <a:xfrm>
            <a:off x="3329675" y="2731783"/>
            <a:ext cx="339253" cy="298169"/>
            <a:chOff x="4467200" y="877100"/>
            <a:chExt cx="481825" cy="423475"/>
          </a:xfrm>
        </p:grpSpPr>
        <p:sp>
          <p:nvSpPr>
            <p:cNvPr id="4634" name="Google Shape;4634;p60"/>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5" name="Google Shape;4635;p60"/>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6" name="Google Shape;4636;p60"/>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7" name="Google Shape;4637;p60"/>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38" name="Google Shape;4638;p60"/>
          <p:cNvGrpSpPr/>
          <p:nvPr/>
        </p:nvGrpSpPr>
        <p:grpSpPr>
          <a:xfrm>
            <a:off x="3744565" y="2711232"/>
            <a:ext cx="354778" cy="339271"/>
            <a:chOff x="5045500" y="842250"/>
            <a:chExt cx="503875" cy="481850"/>
          </a:xfrm>
        </p:grpSpPr>
        <p:sp>
          <p:nvSpPr>
            <p:cNvPr id="4639" name="Google Shape;4639;p60"/>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0" name="Google Shape;4640;p60"/>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41" name="Google Shape;4641;p60"/>
          <p:cNvGrpSpPr/>
          <p:nvPr/>
        </p:nvGrpSpPr>
        <p:grpSpPr>
          <a:xfrm>
            <a:off x="4167413" y="2737451"/>
            <a:ext cx="336965" cy="286833"/>
            <a:chOff x="5645200" y="879425"/>
            <a:chExt cx="478575" cy="407375"/>
          </a:xfrm>
        </p:grpSpPr>
        <p:sp>
          <p:nvSpPr>
            <p:cNvPr id="4642" name="Google Shape;4642;p60"/>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3" name="Google Shape;4643;p60"/>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4" name="Google Shape;4644;p60"/>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5" name="Google Shape;4645;p60"/>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6" name="Google Shape;4646;p60"/>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7" name="Google Shape;4647;p60"/>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48" name="Google Shape;4648;p60"/>
          <p:cNvGrpSpPr/>
          <p:nvPr/>
        </p:nvGrpSpPr>
        <p:grpSpPr>
          <a:xfrm>
            <a:off x="4603488" y="2711241"/>
            <a:ext cx="298186" cy="339253"/>
            <a:chOff x="6264525" y="842250"/>
            <a:chExt cx="423500" cy="481825"/>
          </a:xfrm>
        </p:grpSpPr>
        <p:sp>
          <p:nvSpPr>
            <p:cNvPr id="4649" name="Google Shape;4649;p60"/>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0" name="Google Shape;4650;p60"/>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1" name="Google Shape;4651;p60"/>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2" name="Google Shape;4652;p60"/>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3" name="Google Shape;4653;p60"/>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4" name="Google Shape;4654;p60"/>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5" name="Google Shape;4655;p60"/>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56" name="Google Shape;4656;p60"/>
          <p:cNvGrpSpPr/>
          <p:nvPr/>
        </p:nvGrpSpPr>
        <p:grpSpPr>
          <a:xfrm>
            <a:off x="821776" y="3125895"/>
            <a:ext cx="339253" cy="339253"/>
            <a:chOff x="900750" y="1436075"/>
            <a:chExt cx="481825" cy="481825"/>
          </a:xfrm>
        </p:grpSpPr>
        <p:sp>
          <p:nvSpPr>
            <p:cNvPr id="4657" name="Google Shape;4657;p60"/>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8" name="Google Shape;4658;p60"/>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9" name="Google Shape;4659;p60"/>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0" name="Google Shape;4660;p60"/>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61" name="Google Shape;4661;p60"/>
          <p:cNvGrpSpPr/>
          <p:nvPr/>
        </p:nvGrpSpPr>
        <p:grpSpPr>
          <a:xfrm>
            <a:off x="1239624" y="3186183"/>
            <a:ext cx="339253" cy="218676"/>
            <a:chOff x="1492675" y="1520750"/>
            <a:chExt cx="481825" cy="310575"/>
          </a:xfrm>
        </p:grpSpPr>
        <p:sp>
          <p:nvSpPr>
            <p:cNvPr id="4662" name="Google Shape;4662;p60"/>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3" name="Google Shape;4663;p60"/>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64" name="Google Shape;4664;p60"/>
          <p:cNvGrpSpPr/>
          <p:nvPr/>
        </p:nvGrpSpPr>
        <p:grpSpPr>
          <a:xfrm>
            <a:off x="1647421" y="3125877"/>
            <a:ext cx="352332" cy="339288"/>
            <a:chOff x="2071000" y="1435025"/>
            <a:chExt cx="500400" cy="481875"/>
          </a:xfrm>
        </p:grpSpPr>
        <p:sp>
          <p:nvSpPr>
            <p:cNvPr id="4665" name="Google Shape;4665;p60"/>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6" name="Google Shape;4666;p60"/>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7" name="Google Shape;4667;p60"/>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68" name="Google Shape;4668;p60"/>
          <p:cNvGrpSpPr/>
          <p:nvPr/>
        </p:nvGrpSpPr>
        <p:grpSpPr>
          <a:xfrm>
            <a:off x="2075584" y="3146709"/>
            <a:ext cx="351874" cy="297623"/>
            <a:chOff x="2678350" y="1464650"/>
            <a:chExt cx="499750" cy="422700"/>
          </a:xfrm>
        </p:grpSpPr>
        <p:sp>
          <p:nvSpPr>
            <p:cNvPr id="4669" name="Google Shape;4669;p60"/>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0" name="Google Shape;4670;p60"/>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1" name="Google Shape;4671;p60"/>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72" name="Google Shape;4672;p60"/>
          <p:cNvGrpSpPr/>
          <p:nvPr/>
        </p:nvGrpSpPr>
        <p:grpSpPr>
          <a:xfrm>
            <a:off x="2499118" y="3125895"/>
            <a:ext cx="339253" cy="339253"/>
            <a:chOff x="3271200" y="1435075"/>
            <a:chExt cx="481825" cy="481825"/>
          </a:xfrm>
        </p:grpSpPr>
        <p:sp>
          <p:nvSpPr>
            <p:cNvPr id="4673" name="Google Shape;4673;p60"/>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4" name="Google Shape;4674;p60"/>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75" name="Google Shape;4675;p60"/>
          <p:cNvGrpSpPr/>
          <p:nvPr/>
        </p:nvGrpSpPr>
        <p:grpSpPr>
          <a:xfrm>
            <a:off x="2909591" y="3125877"/>
            <a:ext cx="343442" cy="339288"/>
            <a:chOff x="3858100" y="1435075"/>
            <a:chExt cx="487775" cy="481875"/>
          </a:xfrm>
        </p:grpSpPr>
        <p:sp>
          <p:nvSpPr>
            <p:cNvPr id="4676" name="Google Shape;4676;p60"/>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7" name="Google Shape;4677;p60"/>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8" name="Google Shape;4678;p60"/>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9" name="Google Shape;4679;p60"/>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0" name="Google Shape;4680;p60"/>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81" name="Google Shape;4681;p60"/>
          <p:cNvGrpSpPr/>
          <p:nvPr/>
        </p:nvGrpSpPr>
        <p:grpSpPr>
          <a:xfrm>
            <a:off x="3329674" y="3125895"/>
            <a:ext cx="339253" cy="339253"/>
            <a:chOff x="4456875" y="1435075"/>
            <a:chExt cx="481825" cy="481825"/>
          </a:xfrm>
        </p:grpSpPr>
        <p:sp>
          <p:nvSpPr>
            <p:cNvPr id="4682" name="Google Shape;4682;p60"/>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3" name="Google Shape;4683;p60"/>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4" name="Google Shape;4684;p60"/>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5" name="Google Shape;4685;p60"/>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6" name="Google Shape;4686;p60"/>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7" name="Google Shape;4687;p60"/>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8" name="Google Shape;4688;p60"/>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9" name="Google Shape;4689;p60"/>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0" name="Google Shape;4690;p60"/>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1" name="Google Shape;4691;p60"/>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2" name="Google Shape;4692;p60"/>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3" name="Google Shape;4693;p60"/>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4" name="Google Shape;4694;p60"/>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5" name="Google Shape;4695;p60"/>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6" name="Google Shape;4696;p60"/>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7" name="Google Shape;4697;p60"/>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8" name="Google Shape;4698;p60"/>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9" name="Google Shape;4699;p60"/>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0" name="Google Shape;4700;p60"/>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01" name="Google Shape;4701;p60"/>
          <p:cNvGrpSpPr/>
          <p:nvPr/>
        </p:nvGrpSpPr>
        <p:grpSpPr>
          <a:xfrm>
            <a:off x="3750665" y="3125886"/>
            <a:ext cx="342580" cy="339271"/>
            <a:chOff x="5049725" y="1435050"/>
            <a:chExt cx="486550" cy="481850"/>
          </a:xfrm>
        </p:grpSpPr>
        <p:sp>
          <p:nvSpPr>
            <p:cNvPr id="4702" name="Google Shape;4702;p60"/>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3" name="Google Shape;4703;p60"/>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4" name="Google Shape;4704;p60"/>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5" name="Google Shape;4705;p60"/>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06" name="Google Shape;4706;p60"/>
          <p:cNvGrpSpPr/>
          <p:nvPr/>
        </p:nvGrpSpPr>
        <p:grpSpPr>
          <a:xfrm>
            <a:off x="4166216" y="3125895"/>
            <a:ext cx="339359" cy="339253"/>
            <a:chOff x="5642475" y="1435075"/>
            <a:chExt cx="481975" cy="481825"/>
          </a:xfrm>
        </p:grpSpPr>
        <p:sp>
          <p:nvSpPr>
            <p:cNvPr id="4707" name="Google Shape;4707;p60"/>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8" name="Google Shape;4708;p60"/>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9" name="Google Shape;4709;p60"/>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10" name="Google Shape;4710;p60"/>
          <p:cNvGrpSpPr/>
          <p:nvPr/>
        </p:nvGrpSpPr>
        <p:grpSpPr>
          <a:xfrm>
            <a:off x="4580702" y="3125886"/>
            <a:ext cx="343759" cy="339271"/>
            <a:chOff x="6232000" y="1435050"/>
            <a:chExt cx="488225" cy="481850"/>
          </a:xfrm>
        </p:grpSpPr>
        <p:sp>
          <p:nvSpPr>
            <p:cNvPr id="4711" name="Google Shape;4711;p60"/>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2" name="Google Shape;4712;p60"/>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3" name="Google Shape;4713;p60"/>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4" name="Google Shape;4714;p60"/>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5" name="Google Shape;4715;p60"/>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16" name="Google Shape;4716;p60"/>
          <p:cNvGrpSpPr/>
          <p:nvPr/>
        </p:nvGrpSpPr>
        <p:grpSpPr>
          <a:xfrm>
            <a:off x="841438" y="3539545"/>
            <a:ext cx="299929" cy="337792"/>
            <a:chOff x="924450" y="2028975"/>
            <a:chExt cx="425975" cy="479750"/>
          </a:xfrm>
        </p:grpSpPr>
        <p:sp>
          <p:nvSpPr>
            <p:cNvPr id="4717" name="Google Shape;4717;p60"/>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8" name="Google Shape;4718;p60"/>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9" name="Google Shape;4719;p60"/>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20" name="Google Shape;4720;p60"/>
          <p:cNvGrpSpPr/>
          <p:nvPr/>
        </p:nvGrpSpPr>
        <p:grpSpPr>
          <a:xfrm>
            <a:off x="1653934" y="3559347"/>
            <a:ext cx="339306" cy="298186"/>
            <a:chOff x="2085450" y="2057100"/>
            <a:chExt cx="481900" cy="423500"/>
          </a:xfrm>
        </p:grpSpPr>
        <p:sp>
          <p:nvSpPr>
            <p:cNvPr id="4721" name="Google Shape;4721;p60"/>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2" name="Google Shape;4722;p60"/>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3" name="Google Shape;4723;p60"/>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24" name="Google Shape;4724;p60"/>
          <p:cNvGrpSpPr/>
          <p:nvPr/>
        </p:nvGrpSpPr>
        <p:grpSpPr>
          <a:xfrm>
            <a:off x="2081868" y="3582592"/>
            <a:ext cx="339306" cy="251698"/>
            <a:chOff x="2678275" y="2090100"/>
            <a:chExt cx="481900" cy="357475"/>
          </a:xfrm>
        </p:grpSpPr>
        <p:sp>
          <p:nvSpPr>
            <p:cNvPr id="4725" name="Google Shape;4725;p60"/>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6" name="Google Shape;4726;p60"/>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7" name="Google Shape;4727;p60"/>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8" name="Google Shape;4728;p60"/>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9" name="Google Shape;4729;p60"/>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30" name="Google Shape;4730;p60"/>
          <p:cNvGrpSpPr/>
          <p:nvPr/>
        </p:nvGrpSpPr>
        <p:grpSpPr>
          <a:xfrm>
            <a:off x="2559072" y="3594790"/>
            <a:ext cx="219345" cy="227301"/>
            <a:chOff x="3357325" y="2093500"/>
            <a:chExt cx="311525" cy="322825"/>
          </a:xfrm>
        </p:grpSpPr>
        <p:sp>
          <p:nvSpPr>
            <p:cNvPr id="4731" name="Google Shape;4731;p60"/>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2" name="Google Shape;4732;p60"/>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3" name="Google Shape;4733;p60"/>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734" name="Google Shape;4734;p60"/>
          <p:cNvSpPr/>
          <p:nvPr/>
        </p:nvSpPr>
        <p:spPr>
          <a:xfrm>
            <a:off x="2914345"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735" name="Google Shape;4735;p60"/>
          <p:cNvGrpSpPr/>
          <p:nvPr/>
        </p:nvGrpSpPr>
        <p:grpSpPr>
          <a:xfrm>
            <a:off x="3353262" y="3538814"/>
            <a:ext cx="292078" cy="339253"/>
            <a:chOff x="4492800" y="2027925"/>
            <a:chExt cx="414825" cy="481825"/>
          </a:xfrm>
        </p:grpSpPr>
        <p:sp>
          <p:nvSpPr>
            <p:cNvPr id="4736" name="Google Shape;4736;p60"/>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7" name="Google Shape;4737;p60"/>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38" name="Google Shape;4738;p60"/>
          <p:cNvGrpSpPr/>
          <p:nvPr/>
        </p:nvGrpSpPr>
        <p:grpSpPr>
          <a:xfrm>
            <a:off x="3752354" y="3538805"/>
            <a:ext cx="339200" cy="339271"/>
            <a:chOff x="5049725" y="2027900"/>
            <a:chExt cx="481750" cy="481850"/>
          </a:xfrm>
        </p:grpSpPr>
        <p:sp>
          <p:nvSpPr>
            <p:cNvPr id="4739" name="Google Shape;4739;p60"/>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0" name="Google Shape;4740;p60"/>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1" name="Google Shape;4741;p60"/>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2" name="Google Shape;4742;p60"/>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3" name="Google Shape;4743;p60"/>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4" name="Google Shape;4744;p60"/>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5" name="Google Shape;4745;p60"/>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6" name="Google Shape;4746;p60"/>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47" name="Google Shape;4747;p60"/>
          <p:cNvGrpSpPr/>
          <p:nvPr/>
        </p:nvGrpSpPr>
        <p:grpSpPr>
          <a:xfrm>
            <a:off x="4225950" y="3538893"/>
            <a:ext cx="219890" cy="339095"/>
            <a:chOff x="5726350" y="2028150"/>
            <a:chExt cx="312300" cy="481600"/>
          </a:xfrm>
        </p:grpSpPr>
        <p:sp>
          <p:nvSpPr>
            <p:cNvPr id="4748" name="Google Shape;4748;p60"/>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9" name="Google Shape;4749;p60"/>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0" name="Google Shape;4750;p60"/>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51" name="Google Shape;4751;p60"/>
          <p:cNvGrpSpPr/>
          <p:nvPr/>
        </p:nvGrpSpPr>
        <p:grpSpPr>
          <a:xfrm>
            <a:off x="4586141" y="3542000"/>
            <a:ext cx="332881" cy="332881"/>
            <a:chOff x="6239925" y="2032450"/>
            <a:chExt cx="472775" cy="472775"/>
          </a:xfrm>
        </p:grpSpPr>
        <p:sp>
          <p:nvSpPr>
            <p:cNvPr id="4752" name="Google Shape;4752;p60"/>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3" name="Google Shape;4753;p60"/>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54" name="Google Shape;4754;p60"/>
          <p:cNvGrpSpPr/>
          <p:nvPr/>
        </p:nvGrpSpPr>
        <p:grpSpPr>
          <a:xfrm>
            <a:off x="5035233" y="2364092"/>
            <a:ext cx="334641" cy="185425"/>
            <a:chOff x="903075" y="2730000"/>
            <a:chExt cx="475275" cy="263350"/>
          </a:xfrm>
        </p:grpSpPr>
        <p:sp>
          <p:nvSpPr>
            <p:cNvPr id="4755" name="Google Shape;4755;p60"/>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6" name="Google Shape;4756;p60"/>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7" name="Google Shape;4757;p60"/>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58" name="Google Shape;4758;p60"/>
          <p:cNvGrpSpPr/>
          <p:nvPr/>
        </p:nvGrpSpPr>
        <p:grpSpPr>
          <a:xfrm>
            <a:off x="1239624" y="3538814"/>
            <a:ext cx="339253" cy="339253"/>
            <a:chOff x="1492675" y="2027925"/>
            <a:chExt cx="481825" cy="481825"/>
          </a:xfrm>
        </p:grpSpPr>
        <p:sp>
          <p:nvSpPr>
            <p:cNvPr id="4759" name="Google Shape;4759;p60"/>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0" name="Google Shape;4760;p60"/>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1" name="Google Shape;4761;p60"/>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2" name="Google Shape;4762;p60"/>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3" name="Google Shape;4763;p60"/>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64" name="Google Shape;4764;p60"/>
          <p:cNvGrpSpPr/>
          <p:nvPr/>
        </p:nvGrpSpPr>
        <p:grpSpPr>
          <a:xfrm>
            <a:off x="5466000" y="2287178"/>
            <a:ext cx="339253" cy="339253"/>
            <a:chOff x="1492675" y="2620775"/>
            <a:chExt cx="481825" cy="481825"/>
          </a:xfrm>
        </p:grpSpPr>
        <p:sp>
          <p:nvSpPr>
            <p:cNvPr id="4765" name="Google Shape;4765;p60"/>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6" name="Google Shape;4766;p60"/>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767" name="Google Shape;4767;p60"/>
          <p:cNvSpPr/>
          <p:nvPr/>
        </p:nvSpPr>
        <p:spPr>
          <a:xfrm>
            <a:off x="5865948"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768" name="Google Shape;4768;p60"/>
          <p:cNvGrpSpPr/>
          <p:nvPr/>
        </p:nvGrpSpPr>
        <p:grpSpPr>
          <a:xfrm>
            <a:off x="6289754" y="2303161"/>
            <a:ext cx="333585" cy="307287"/>
            <a:chOff x="2682350" y="2643425"/>
            <a:chExt cx="473775" cy="436425"/>
          </a:xfrm>
        </p:grpSpPr>
        <p:sp>
          <p:nvSpPr>
            <p:cNvPr id="4769" name="Google Shape;4769;p60"/>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0" name="Google Shape;4770;p60"/>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1" name="Google Shape;4771;p60"/>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2" name="Google Shape;4772;p60"/>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3" name="Google Shape;4773;p60"/>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4" name="Google Shape;4774;p60"/>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5" name="Google Shape;4775;p60"/>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76" name="Google Shape;4776;p60"/>
          <p:cNvGrpSpPr/>
          <p:nvPr/>
        </p:nvGrpSpPr>
        <p:grpSpPr>
          <a:xfrm>
            <a:off x="6755243" y="2287178"/>
            <a:ext cx="238531" cy="339253"/>
            <a:chOff x="3342725" y="2620775"/>
            <a:chExt cx="338775" cy="481825"/>
          </a:xfrm>
        </p:grpSpPr>
        <p:sp>
          <p:nvSpPr>
            <p:cNvPr id="4777" name="Google Shape;4777;p60"/>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8" name="Google Shape;4778;p60"/>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9" name="Google Shape;4779;p60"/>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80" name="Google Shape;4780;p60"/>
          <p:cNvGrpSpPr/>
          <p:nvPr/>
        </p:nvGrpSpPr>
        <p:grpSpPr>
          <a:xfrm>
            <a:off x="7148994" y="2287178"/>
            <a:ext cx="278296" cy="339253"/>
            <a:chOff x="3907325" y="2620775"/>
            <a:chExt cx="395250" cy="481825"/>
          </a:xfrm>
        </p:grpSpPr>
        <p:sp>
          <p:nvSpPr>
            <p:cNvPr id="4781" name="Google Shape;4781;p60"/>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2" name="Google Shape;4782;p60"/>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3" name="Google Shape;4783;p60"/>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4" name="Google Shape;4784;p60"/>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85" name="Google Shape;4785;p60"/>
          <p:cNvGrpSpPr/>
          <p:nvPr/>
        </p:nvGrpSpPr>
        <p:grpSpPr>
          <a:xfrm>
            <a:off x="7542181" y="2297783"/>
            <a:ext cx="339253" cy="318042"/>
            <a:chOff x="4456875" y="2635825"/>
            <a:chExt cx="481825" cy="451700"/>
          </a:xfrm>
        </p:grpSpPr>
        <p:sp>
          <p:nvSpPr>
            <p:cNvPr id="4786" name="Google Shape;4786;p60"/>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7" name="Google Shape;4787;p60"/>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8" name="Google Shape;4788;p60"/>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9" name="Google Shape;4789;p60"/>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0" name="Google Shape;4790;p60"/>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1" name="Google Shape;4791;p60"/>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92" name="Google Shape;4792;p60"/>
          <p:cNvGrpSpPr/>
          <p:nvPr/>
        </p:nvGrpSpPr>
        <p:grpSpPr>
          <a:xfrm>
            <a:off x="7967105" y="2297783"/>
            <a:ext cx="339253" cy="318042"/>
            <a:chOff x="5049725" y="2635825"/>
            <a:chExt cx="481825" cy="451700"/>
          </a:xfrm>
        </p:grpSpPr>
        <p:sp>
          <p:nvSpPr>
            <p:cNvPr id="4793" name="Google Shape;4793;p60"/>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4" name="Google Shape;4794;p60"/>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5" name="Google Shape;4795;p60"/>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96" name="Google Shape;4796;p60"/>
          <p:cNvGrpSpPr/>
          <p:nvPr/>
        </p:nvGrpSpPr>
        <p:grpSpPr>
          <a:xfrm>
            <a:off x="2211475" y="3952243"/>
            <a:ext cx="338566" cy="338373"/>
            <a:chOff x="5643000" y="2621375"/>
            <a:chExt cx="480850" cy="480575"/>
          </a:xfrm>
        </p:grpSpPr>
        <p:sp>
          <p:nvSpPr>
            <p:cNvPr id="4797" name="Google Shape;4797;p60"/>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8" name="Google Shape;4798;p60"/>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9" name="Google Shape;4799;p60"/>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0" name="Google Shape;4800;p60"/>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1" name="Google Shape;4801;p60"/>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2" name="Google Shape;4802;p60"/>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3" name="Google Shape;4803;p60"/>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04" name="Google Shape;4804;p60"/>
          <p:cNvGrpSpPr/>
          <p:nvPr/>
        </p:nvGrpSpPr>
        <p:grpSpPr>
          <a:xfrm>
            <a:off x="4032695" y="3951803"/>
            <a:ext cx="339359" cy="339253"/>
            <a:chOff x="6235250" y="2620775"/>
            <a:chExt cx="481975" cy="481825"/>
          </a:xfrm>
        </p:grpSpPr>
        <p:sp>
          <p:nvSpPr>
            <p:cNvPr id="4805" name="Google Shape;4805;p60"/>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6" name="Google Shape;4806;p60"/>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7" name="Google Shape;4807;p60"/>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8" name="Google Shape;4808;p60"/>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9" name="Google Shape;4809;p60"/>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810" name="Google Shape;4810;p60"/>
          <p:cNvSpPr/>
          <p:nvPr/>
        </p:nvSpPr>
        <p:spPr>
          <a:xfrm>
            <a:off x="5030010"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811" name="Google Shape;4811;p60"/>
          <p:cNvGrpSpPr/>
          <p:nvPr/>
        </p:nvGrpSpPr>
        <p:grpSpPr>
          <a:xfrm>
            <a:off x="5465078" y="2711317"/>
            <a:ext cx="341101" cy="339253"/>
            <a:chOff x="1535000" y="3223325"/>
            <a:chExt cx="484450" cy="481825"/>
          </a:xfrm>
        </p:grpSpPr>
        <p:sp>
          <p:nvSpPr>
            <p:cNvPr id="4812" name="Google Shape;4812;p60"/>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3" name="Google Shape;4813;p60"/>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4" name="Google Shape;4814;p60"/>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15" name="Google Shape;4815;p60"/>
          <p:cNvGrpSpPr/>
          <p:nvPr/>
        </p:nvGrpSpPr>
        <p:grpSpPr>
          <a:xfrm>
            <a:off x="5872645" y="2746618"/>
            <a:ext cx="339253" cy="268649"/>
            <a:chOff x="2085525" y="3263750"/>
            <a:chExt cx="481825" cy="381550"/>
          </a:xfrm>
        </p:grpSpPr>
        <p:sp>
          <p:nvSpPr>
            <p:cNvPr id="4816" name="Google Shape;4816;p60"/>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7" name="Google Shape;4817;p60"/>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818" name="Google Shape;4818;p60"/>
          <p:cNvSpPr/>
          <p:nvPr/>
        </p:nvSpPr>
        <p:spPr>
          <a:xfrm>
            <a:off x="6286830"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819" name="Google Shape;4819;p60"/>
          <p:cNvGrpSpPr/>
          <p:nvPr/>
        </p:nvGrpSpPr>
        <p:grpSpPr>
          <a:xfrm>
            <a:off x="6704407" y="2711308"/>
            <a:ext cx="340204" cy="339271"/>
            <a:chOff x="3270450" y="3213625"/>
            <a:chExt cx="483175" cy="481850"/>
          </a:xfrm>
        </p:grpSpPr>
        <p:sp>
          <p:nvSpPr>
            <p:cNvPr id="4820" name="Google Shape;4820;p60"/>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1" name="Google Shape;4821;p60"/>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22" name="Google Shape;4822;p60"/>
          <p:cNvGrpSpPr/>
          <p:nvPr/>
        </p:nvGrpSpPr>
        <p:grpSpPr>
          <a:xfrm>
            <a:off x="7203676" y="2711317"/>
            <a:ext cx="168931" cy="339253"/>
            <a:chOff x="3984950" y="3213600"/>
            <a:chExt cx="239925" cy="481825"/>
          </a:xfrm>
        </p:grpSpPr>
        <p:sp>
          <p:nvSpPr>
            <p:cNvPr id="4823" name="Google Shape;4823;p60"/>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4" name="Google Shape;4824;p60"/>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825" name="Google Shape;4825;p60"/>
          <p:cNvSpPr/>
          <p:nvPr/>
        </p:nvSpPr>
        <p:spPr>
          <a:xfrm>
            <a:off x="7542004"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6" name="Google Shape;4826;p60"/>
          <p:cNvSpPr/>
          <p:nvPr/>
        </p:nvSpPr>
        <p:spPr>
          <a:xfrm>
            <a:off x="7966934"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827" name="Google Shape;4827;p60"/>
          <p:cNvGrpSpPr/>
          <p:nvPr/>
        </p:nvGrpSpPr>
        <p:grpSpPr>
          <a:xfrm>
            <a:off x="1736111" y="3981487"/>
            <a:ext cx="355218" cy="279880"/>
            <a:chOff x="5629975" y="3255775"/>
            <a:chExt cx="504500" cy="397500"/>
          </a:xfrm>
        </p:grpSpPr>
        <p:sp>
          <p:nvSpPr>
            <p:cNvPr id="4828" name="Google Shape;4828;p60"/>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9" name="Google Shape;4829;p60"/>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0" name="Google Shape;4830;p60"/>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1" name="Google Shape;4831;p60"/>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2" name="Google Shape;4832;p60"/>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33" name="Google Shape;4833;p60"/>
          <p:cNvGrpSpPr/>
          <p:nvPr/>
        </p:nvGrpSpPr>
        <p:grpSpPr>
          <a:xfrm>
            <a:off x="3572294" y="3981593"/>
            <a:ext cx="340256" cy="279669"/>
            <a:chOff x="6234950" y="3255925"/>
            <a:chExt cx="483250" cy="397200"/>
          </a:xfrm>
        </p:grpSpPr>
        <p:sp>
          <p:nvSpPr>
            <p:cNvPr id="4834" name="Google Shape;4834;p60"/>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5" name="Google Shape;4835;p60"/>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6" name="Google Shape;4836;p60"/>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7" name="Google Shape;4837;p60"/>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8" name="Google Shape;4838;p60"/>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9" name="Google Shape;4839;p60"/>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40" name="Google Shape;4840;p60"/>
          <p:cNvGrpSpPr/>
          <p:nvPr/>
        </p:nvGrpSpPr>
        <p:grpSpPr>
          <a:xfrm>
            <a:off x="5043532" y="3125970"/>
            <a:ext cx="318042" cy="339253"/>
            <a:chOff x="914900" y="3806450"/>
            <a:chExt cx="451700" cy="481825"/>
          </a:xfrm>
        </p:grpSpPr>
        <p:sp>
          <p:nvSpPr>
            <p:cNvPr id="4841" name="Google Shape;4841;p60"/>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2" name="Google Shape;4842;p60"/>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3" name="Google Shape;4843;p60"/>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4" name="Google Shape;4844;p60"/>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5" name="Google Shape;4845;p60"/>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46" name="Google Shape;4846;p60"/>
          <p:cNvGrpSpPr/>
          <p:nvPr/>
        </p:nvGrpSpPr>
        <p:grpSpPr>
          <a:xfrm>
            <a:off x="5462454" y="3125785"/>
            <a:ext cx="346347" cy="339623"/>
            <a:chOff x="1490050" y="3805975"/>
            <a:chExt cx="491900" cy="482350"/>
          </a:xfrm>
        </p:grpSpPr>
        <p:sp>
          <p:nvSpPr>
            <p:cNvPr id="4847" name="Google Shape;4847;p60"/>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8" name="Google Shape;4848;p60"/>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9" name="Google Shape;4849;p60"/>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0" name="Google Shape;4850;p60"/>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51" name="Google Shape;4851;p60"/>
          <p:cNvGrpSpPr/>
          <p:nvPr/>
        </p:nvGrpSpPr>
        <p:grpSpPr>
          <a:xfrm>
            <a:off x="5886322" y="3125970"/>
            <a:ext cx="311899" cy="339253"/>
            <a:chOff x="2104275" y="3806450"/>
            <a:chExt cx="442975" cy="481825"/>
          </a:xfrm>
        </p:grpSpPr>
        <p:sp>
          <p:nvSpPr>
            <p:cNvPr id="4852" name="Google Shape;4852;p60"/>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3" name="Google Shape;4853;p60"/>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54" name="Google Shape;4854;p60"/>
          <p:cNvGrpSpPr/>
          <p:nvPr/>
        </p:nvGrpSpPr>
        <p:grpSpPr>
          <a:xfrm>
            <a:off x="6309839" y="3125970"/>
            <a:ext cx="293416" cy="339253"/>
            <a:chOff x="2710875" y="3806450"/>
            <a:chExt cx="416725" cy="481825"/>
          </a:xfrm>
        </p:grpSpPr>
        <p:sp>
          <p:nvSpPr>
            <p:cNvPr id="4855" name="Google Shape;4855;p60"/>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6" name="Google Shape;4856;p60"/>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57" name="Google Shape;4857;p60"/>
          <p:cNvGrpSpPr/>
          <p:nvPr/>
        </p:nvGrpSpPr>
        <p:grpSpPr>
          <a:xfrm>
            <a:off x="6704883" y="3166412"/>
            <a:ext cx="339253" cy="258369"/>
            <a:chOff x="3271200" y="3863875"/>
            <a:chExt cx="481825" cy="366950"/>
          </a:xfrm>
        </p:grpSpPr>
        <p:sp>
          <p:nvSpPr>
            <p:cNvPr id="4858" name="Google Shape;4858;p60"/>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9" name="Google Shape;4859;p60"/>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60" name="Google Shape;4860;p60"/>
          <p:cNvGrpSpPr/>
          <p:nvPr/>
        </p:nvGrpSpPr>
        <p:grpSpPr>
          <a:xfrm>
            <a:off x="7140377" y="3126199"/>
            <a:ext cx="295528" cy="338795"/>
            <a:chOff x="3895050" y="3806775"/>
            <a:chExt cx="419725" cy="481175"/>
          </a:xfrm>
        </p:grpSpPr>
        <p:sp>
          <p:nvSpPr>
            <p:cNvPr id="4861" name="Google Shape;4861;p60"/>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2" name="Google Shape;4862;p60"/>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63" name="Google Shape;4863;p60"/>
          <p:cNvGrpSpPr/>
          <p:nvPr/>
        </p:nvGrpSpPr>
        <p:grpSpPr>
          <a:xfrm>
            <a:off x="7543659" y="3125979"/>
            <a:ext cx="336296" cy="339235"/>
            <a:chOff x="4464775" y="3806475"/>
            <a:chExt cx="477625" cy="481800"/>
          </a:xfrm>
        </p:grpSpPr>
        <p:sp>
          <p:nvSpPr>
            <p:cNvPr id="4864" name="Google Shape;4864;p60"/>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5" name="Google Shape;4865;p60"/>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6" name="Google Shape;4866;p60"/>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7" name="Google Shape;4867;p60"/>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8" name="Google Shape;4868;p60"/>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9" name="Google Shape;4869;p60"/>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70" name="Google Shape;4870;p60"/>
          <p:cNvGrpSpPr/>
          <p:nvPr/>
        </p:nvGrpSpPr>
        <p:grpSpPr>
          <a:xfrm>
            <a:off x="7967105" y="3125970"/>
            <a:ext cx="339253" cy="339253"/>
            <a:chOff x="5049725" y="3806450"/>
            <a:chExt cx="481825" cy="481825"/>
          </a:xfrm>
        </p:grpSpPr>
        <p:sp>
          <p:nvSpPr>
            <p:cNvPr id="4871" name="Google Shape;4871;p60"/>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2" name="Google Shape;4872;p60"/>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3" name="Google Shape;4873;p60"/>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74" name="Google Shape;4874;p60"/>
          <p:cNvGrpSpPr/>
          <p:nvPr/>
        </p:nvGrpSpPr>
        <p:grpSpPr>
          <a:xfrm>
            <a:off x="1276714" y="3951798"/>
            <a:ext cx="339253" cy="339253"/>
            <a:chOff x="5651375" y="3806450"/>
            <a:chExt cx="481825" cy="481825"/>
          </a:xfrm>
        </p:grpSpPr>
        <p:sp>
          <p:nvSpPr>
            <p:cNvPr id="4875" name="Google Shape;4875;p60"/>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6" name="Google Shape;4876;p60"/>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7" name="Google Shape;4877;p60"/>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8" name="Google Shape;4878;p60"/>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79" name="Google Shape;4879;p60"/>
          <p:cNvGrpSpPr/>
          <p:nvPr/>
        </p:nvGrpSpPr>
        <p:grpSpPr>
          <a:xfrm>
            <a:off x="3153646" y="3953787"/>
            <a:ext cx="298503" cy="335275"/>
            <a:chOff x="6264300" y="3809300"/>
            <a:chExt cx="423950" cy="476175"/>
          </a:xfrm>
        </p:grpSpPr>
        <p:sp>
          <p:nvSpPr>
            <p:cNvPr id="4880" name="Google Shape;4880;p60"/>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1" name="Google Shape;4881;p60"/>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2" name="Google Shape;4882;p60"/>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83" name="Google Shape;4883;p60"/>
          <p:cNvGrpSpPr/>
          <p:nvPr/>
        </p:nvGrpSpPr>
        <p:grpSpPr>
          <a:xfrm>
            <a:off x="5032267" y="3538881"/>
            <a:ext cx="340573" cy="339271"/>
            <a:chOff x="898875" y="4399275"/>
            <a:chExt cx="483700" cy="481850"/>
          </a:xfrm>
        </p:grpSpPr>
        <p:sp>
          <p:nvSpPr>
            <p:cNvPr id="4884" name="Google Shape;4884;p60"/>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5" name="Google Shape;4885;p60"/>
            <p:cNvSpPr/>
            <p:nvPr/>
          </p:nvSpPr>
          <p:spPr>
            <a:xfrm>
              <a:off x="1138025" y="4763350"/>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6" name="Google Shape;4886;p60"/>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7" name="Google Shape;4887;p60"/>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8" name="Google Shape;4888;p60"/>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9" name="Google Shape;4889;p60"/>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0" name="Google Shape;4890;p60"/>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1" name="Google Shape;4891;p60"/>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92" name="Google Shape;4892;p60"/>
          <p:cNvGrpSpPr/>
          <p:nvPr/>
        </p:nvGrpSpPr>
        <p:grpSpPr>
          <a:xfrm>
            <a:off x="5466000" y="3554133"/>
            <a:ext cx="339253" cy="308765"/>
            <a:chOff x="1492675" y="4420975"/>
            <a:chExt cx="481825" cy="438525"/>
          </a:xfrm>
        </p:grpSpPr>
        <p:sp>
          <p:nvSpPr>
            <p:cNvPr id="4893" name="Google Shape;4893;p60"/>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4" name="Google Shape;4894;p60"/>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5" name="Google Shape;4895;p60"/>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6" name="Google Shape;4896;p60"/>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7" name="Google Shape;4897;p60"/>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98" name="Google Shape;4898;p60"/>
          <p:cNvGrpSpPr/>
          <p:nvPr/>
        </p:nvGrpSpPr>
        <p:grpSpPr>
          <a:xfrm>
            <a:off x="5870982" y="3539558"/>
            <a:ext cx="342580" cy="337915"/>
            <a:chOff x="2084100" y="4400250"/>
            <a:chExt cx="486550" cy="479925"/>
          </a:xfrm>
        </p:grpSpPr>
        <p:sp>
          <p:nvSpPr>
            <p:cNvPr id="4899" name="Google Shape;4899;p60"/>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0" name="Google Shape;4900;p60"/>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1" name="Google Shape;4901;p60"/>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2" name="Google Shape;4902;p60"/>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3" name="Google Shape;4903;p60"/>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4" name="Google Shape;4904;p60"/>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05" name="Google Shape;4905;p60"/>
          <p:cNvGrpSpPr/>
          <p:nvPr/>
        </p:nvGrpSpPr>
        <p:grpSpPr>
          <a:xfrm>
            <a:off x="6307462" y="3538907"/>
            <a:ext cx="298169" cy="339218"/>
            <a:chOff x="2707950" y="4399325"/>
            <a:chExt cx="423475" cy="481775"/>
          </a:xfrm>
        </p:grpSpPr>
        <p:sp>
          <p:nvSpPr>
            <p:cNvPr id="4906" name="Google Shape;4906;p60"/>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7" name="Google Shape;4907;p60"/>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8" name="Google Shape;4908;p60"/>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9" name="Google Shape;4909;p60"/>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0" name="Google Shape;4910;p60"/>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1" name="Google Shape;4911;p60"/>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2" name="Google Shape;4912;p60"/>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3" name="Google Shape;4913;p60"/>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4" name="Google Shape;4914;p60"/>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5" name="Google Shape;4915;p60"/>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6" name="Google Shape;4916;p60"/>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7" name="Google Shape;4917;p60"/>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18" name="Google Shape;4918;p60"/>
          <p:cNvGrpSpPr/>
          <p:nvPr/>
        </p:nvGrpSpPr>
        <p:grpSpPr>
          <a:xfrm>
            <a:off x="6736981" y="3538881"/>
            <a:ext cx="275057" cy="339271"/>
            <a:chOff x="3330525" y="4399275"/>
            <a:chExt cx="390650" cy="481850"/>
          </a:xfrm>
        </p:grpSpPr>
        <p:sp>
          <p:nvSpPr>
            <p:cNvPr id="4919" name="Google Shape;4919;p60"/>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0" name="Google Shape;4920;p60"/>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1" name="Google Shape;4921;p60"/>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2" name="Google Shape;4922;p60"/>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3" name="Google Shape;4923;p60"/>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4" name="Google Shape;4924;p60"/>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5" name="Google Shape;4925;p60"/>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26" name="Google Shape;4926;p60"/>
          <p:cNvGrpSpPr/>
          <p:nvPr/>
        </p:nvGrpSpPr>
        <p:grpSpPr>
          <a:xfrm>
            <a:off x="7161510" y="3538890"/>
            <a:ext cx="253265" cy="339253"/>
            <a:chOff x="3938800" y="4399275"/>
            <a:chExt cx="359700" cy="481825"/>
          </a:xfrm>
        </p:grpSpPr>
        <p:sp>
          <p:nvSpPr>
            <p:cNvPr id="4927" name="Google Shape;4927;p60"/>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8" name="Google Shape;4928;p60"/>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9" name="Google Shape;4929;p60"/>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0" name="Google Shape;4930;p60"/>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1" name="Google Shape;4931;p60"/>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32" name="Google Shape;4932;p60"/>
          <p:cNvGrpSpPr/>
          <p:nvPr/>
        </p:nvGrpSpPr>
        <p:grpSpPr>
          <a:xfrm>
            <a:off x="7632288" y="3538890"/>
            <a:ext cx="159039" cy="339253"/>
            <a:chOff x="4584850" y="4399275"/>
            <a:chExt cx="225875" cy="481825"/>
          </a:xfrm>
        </p:grpSpPr>
        <p:sp>
          <p:nvSpPr>
            <p:cNvPr id="4933" name="Google Shape;4933;p60"/>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4" name="Google Shape;4934;p60"/>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935" name="Google Shape;4935;p60"/>
          <p:cNvSpPr/>
          <p:nvPr/>
        </p:nvSpPr>
        <p:spPr>
          <a:xfrm>
            <a:off x="7950424"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936" name="Google Shape;4936;p60"/>
          <p:cNvGrpSpPr/>
          <p:nvPr/>
        </p:nvGrpSpPr>
        <p:grpSpPr>
          <a:xfrm>
            <a:off x="817316" y="3951795"/>
            <a:ext cx="339253" cy="339253"/>
            <a:chOff x="5642550" y="4399275"/>
            <a:chExt cx="481825" cy="481825"/>
          </a:xfrm>
        </p:grpSpPr>
        <p:sp>
          <p:nvSpPr>
            <p:cNvPr id="4937" name="Google Shape;4937;p60"/>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8" name="Google Shape;4938;p60"/>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39" name="Google Shape;4939;p60"/>
          <p:cNvGrpSpPr/>
          <p:nvPr/>
        </p:nvGrpSpPr>
        <p:grpSpPr>
          <a:xfrm>
            <a:off x="2670186" y="3963703"/>
            <a:ext cx="363316" cy="315437"/>
            <a:chOff x="6218300" y="4416175"/>
            <a:chExt cx="516000" cy="448000"/>
          </a:xfrm>
        </p:grpSpPr>
        <p:sp>
          <p:nvSpPr>
            <p:cNvPr id="4940" name="Google Shape;4940;p60"/>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1" name="Google Shape;4941;p60"/>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2" name="Google Shape;4942;p60"/>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43" name="Google Shape;4943;p60"/>
          <p:cNvGrpSpPr/>
          <p:nvPr/>
        </p:nvGrpSpPr>
        <p:grpSpPr>
          <a:xfrm>
            <a:off x="5870391" y="3951792"/>
            <a:ext cx="339253" cy="339253"/>
            <a:chOff x="899850" y="4992125"/>
            <a:chExt cx="481825" cy="481825"/>
          </a:xfrm>
        </p:grpSpPr>
        <p:sp>
          <p:nvSpPr>
            <p:cNvPr id="4944" name="Google Shape;4944;p60"/>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5" name="Google Shape;4945;p60"/>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6" name="Google Shape;4946;p60"/>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47" name="Google Shape;4947;p60"/>
          <p:cNvGrpSpPr/>
          <p:nvPr/>
        </p:nvGrpSpPr>
        <p:grpSpPr>
          <a:xfrm>
            <a:off x="5410993" y="3951792"/>
            <a:ext cx="339253" cy="339253"/>
            <a:chOff x="1492675" y="4992125"/>
            <a:chExt cx="481825" cy="481825"/>
          </a:xfrm>
        </p:grpSpPr>
        <p:sp>
          <p:nvSpPr>
            <p:cNvPr id="4948" name="Google Shape;4948;p60"/>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9" name="Google Shape;4949;p60"/>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50" name="Google Shape;4950;p60"/>
          <p:cNvGrpSpPr/>
          <p:nvPr/>
        </p:nvGrpSpPr>
        <p:grpSpPr>
          <a:xfrm>
            <a:off x="4951595" y="3951792"/>
            <a:ext cx="339253" cy="339253"/>
            <a:chOff x="2085525" y="4992125"/>
            <a:chExt cx="481825" cy="481825"/>
          </a:xfrm>
        </p:grpSpPr>
        <p:sp>
          <p:nvSpPr>
            <p:cNvPr id="4951" name="Google Shape;4951;p60"/>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2" name="Google Shape;4952;p60"/>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53" name="Google Shape;4953;p60"/>
          <p:cNvGrpSpPr/>
          <p:nvPr/>
        </p:nvGrpSpPr>
        <p:grpSpPr>
          <a:xfrm>
            <a:off x="6789344" y="3951792"/>
            <a:ext cx="339253" cy="339253"/>
            <a:chOff x="2678350" y="4992125"/>
            <a:chExt cx="481825" cy="481825"/>
          </a:xfrm>
        </p:grpSpPr>
        <p:sp>
          <p:nvSpPr>
            <p:cNvPr id="4954" name="Google Shape;4954;p60"/>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5" name="Google Shape;4955;p60"/>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6" name="Google Shape;4956;p60"/>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57" name="Google Shape;4957;p60"/>
          <p:cNvGrpSpPr/>
          <p:nvPr/>
        </p:nvGrpSpPr>
        <p:grpSpPr>
          <a:xfrm>
            <a:off x="4492198" y="3951792"/>
            <a:ext cx="339253" cy="339253"/>
            <a:chOff x="3271200" y="4992125"/>
            <a:chExt cx="481825" cy="481825"/>
          </a:xfrm>
        </p:grpSpPr>
        <p:sp>
          <p:nvSpPr>
            <p:cNvPr id="4958" name="Google Shape;4958;p60"/>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9" name="Google Shape;4959;p60"/>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0" name="Google Shape;4960;p60"/>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61" name="Google Shape;4961;p60"/>
          <p:cNvGrpSpPr/>
          <p:nvPr/>
        </p:nvGrpSpPr>
        <p:grpSpPr>
          <a:xfrm>
            <a:off x="6329788" y="3952813"/>
            <a:ext cx="339411" cy="337211"/>
            <a:chOff x="5049575" y="4993600"/>
            <a:chExt cx="482050" cy="478925"/>
          </a:xfrm>
        </p:grpSpPr>
        <p:sp>
          <p:nvSpPr>
            <p:cNvPr id="4962" name="Google Shape;4962;p60"/>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3" name="Google Shape;4963;p60"/>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4" name="Google Shape;4964;p60"/>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5" name="Google Shape;4965;p60"/>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966" name="Google Shape;4966;p60"/>
          <p:cNvSpPr txBox="1"/>
          <p:nvPr/>
        </p:nvSpPr>
        <p:spPr>
          <a:xfrm>
            <a:off x="723400" y="1187975"/>
            <a:ext cx="76971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change the stroke and fill color</a:t>
            </a:r>
            <a:r>
              <a:rPr lang="en" sz="1100">
                <a:solidFill>
                  <a:schemeClr val="lt1"/>
                </a:solidFill>
              </a:rPr>
              <a:t>; just select the icon and click on the </a:t>
            </a:r>
            <a:r>
              <a:rPr b="1" lang="en" sz="1100">
                <a:solidFill>
                  <a:schemeClr val="dk2"/>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dk2"/>
                </a:solidFill>
                <a:uFill>
                  <a:noFill/>
                </a:uFill>
                <a:hlinkClick r:id="rId3">
                  <a:extLst>
                    <a:ext uri="{A12FA001-AC4F-418D-AE19-62706E023703}">
                      <ahyp:hlinkCl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4967" name="Google Shape;4967;p60"/>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...and our sets of editable icons</a:t>
            </a:r>
            <a:endParaRPr/>
          </a:p>
        </p:txBody>
      </p:sp>
      <p:grpSp>
        <p:nvGrpSpPr>
          <p:cNvPr id="4968" name="Google Shape;4968;p60"/>
          <p:cNvGrpSpPr/>
          <p:nvPr/>
        </p:nvGrpSpPr>
        <p:grpSpPr>
          <a:xfrm>
            <a:off x="7248742" y="3975375"/>
            <a:ext cx="195300" cy="343772"/>
            <a:chOff x="3999225" y="4364775"/>
            <a:chExt cx="195300" cy="343772"/>
          </a:xfrm>
        </p:grpSpPr>
        <p:grpSp>
          <p:nvGrpSpPr>
            <p:cNvPr id="4969" name="Google Shape;4969;p60"/>
            <p:cNvGrpSpPr/>
            <p:nvPr/>
          </p:nvGrpSpPr>
          <p:grpSpPr>
            <a:xfrm>
              <a:off x="4048568" y="4562577"/>
              <a:ext cx="97317" cy="145970"/>
              <a:chOff x="1529575" y="2222650"/>
              <a:chExt cx="203125" cy="304675"/>
            </a:xfrm>
          </p:grpSpPr>
          <p:sp>
            <p:nvSpPr>
              <p:cNvPr id="4970" name="Google Shape;4970;p60"/>
              <p:cNvSpPr/>
              <p:nvPr/>
            </p:nvSpPr>
            <p:spPr>
              <a:xfrm>
                <a:off x="1631125" y="2222650"/>
                <a:ext cx="25" cy="304675"/>
              </a:xfrm>
              <a:custGeom>
                <a:rect b="b" l="l" r="r" t="t"/>
                <a:pathLst>
                  <a:path extrusionOk="0" fill="none" h="12187" w="1">
                    <a:moveTo>
                      <a:pt x="1" y="1"/>
                    </a:moveTo>
                    <a:lnTo>
                      <a:pt x="1" y="12187"/>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60"/>
              <p:cNvSpPr/>
              <p:nvPr/>
            </p:nvSpPr>
            <p:spPr>
              <a:xfrm>
                <a:off x="1529575" y="2425750"/>
                <a:ext cx="203125" cy="25"/>
              </a:xfrm>
              <a:custGeom>
                <a:rect b="b" l="l" r="r" t="t"/>
                <a:pathLst>
                  <a:path extrusionOk="0" fill="none" h="1" w="8125">
                    <a:moveTo>
                      <a:pt x="1" y="1"/>
                    </a:moveTo>
                    <a:lnTo>
                      <a:pt x="8125"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2" name="Google Shape;4972;p60"/>
            <p:cNvGrpSpPr/>
            <p:nvPr/>
          </p:nvGrpSpPr>
          <p:grpSpPr>
            <a:xfrm>
              <a:off x="3999225" y="4364775"/>
              <a:ext cx="195300" cy="195300"/>
              <a:chOff x="3999225" y="4364775"/>
              <a:chExt cx="195300" cy="195300"/>
            </a:xfrm>
          </p:grpSpPr>
          <p:sp>
            <p:nvSpPr>
              <p:cNvPr id="4973" name="Google Shape;4973;p60"/>
              <p:cNvSpPr/>
              <p:nvPr/>
            </p:nvSpPr>
            <p:spPr>
              <a:xfrm>
                <a:off x="3999225" y="436477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60"/>
              <p:cNvSpPr/>
              <p:nvPr/>
            </p:nvSpPr>
            <p:spPr>
              <a:xfrm>
                <a:off x="4029725" y="439525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75" name="Google Shape;4975;p60"/>
          <p:cNvGrpSpPr/>
          <p:nvPr/>
        </p:nvGrpSpPr>
        <p:grpSpPr>
          <a:xfrm>
            <a:off x="7564186" y="3991627"/>
            <a:ext cx="277088" cy="259611"/>
            <a:chOff x="4335888" y="4398114"/>
            <a:chExt cx="277088" cy="259611"/>
          </a:xfrm>
        </p:grpSpPr>
        <p:grpSp>
          <p:nvGrpSpPr>
            <p:cNvPr id="4976" name="Google Shape;4976;p60"/>
            <p:cNvGrpSpPr/>
            <p:nvPr/>
          </p:nvGrpSpPr>
          <p:grpSpPr>
            <a:xfrm>
              <a:off x="4335888" y="4462425"/>
              <a:ext cx="195300" cy="195300"/>
              <a:chOff x="4335888" y="4462425"/>
              <a:chExt cx="195300" cy="195300"/>
            </a:xfrm>
          </p:grpSpPr>
          <p:sp>
            <p:nvSpPr>
              <p:cNvPr id="4977" name="Google Shape;4977;p60"/>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60"/>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9" name="Google Shape;4979;p60"/>
            <p:cNvGrpSpPr/>
            <p:nvPr/>
          </p:nvGrpSpPr>
          <p:grpSpPr>
            <a:xfrm>
              <a:off x="4509813" y="4398114"/>
              <a:ext cx="103162" cy="103198"/>
              <a:chOff x="2277975" y="2021700"/>
              <a:chExt cx="215325" cy="215400"/>
            </a:xfrm>
          </p:grpSpPr>
          <p:sp>
            <p:nvSpPr>
              <p:cNvPr id="4980" name="Google Shape;4980;p60"/>
              <p:cNvSpPr/>
              <p:nvPr/>
            </p:nvSpPr>
            <p:spPr>
              <a:xfrm>
                <a:off x="2277975" y="2026475"/>
                <a:ext cx="210650" cy="210625"/>
              </a:xfrm>
              <a:custGeom>
                <a:rect b="b" l="l" r="r" t="t"/>
                <a:pathLst>
                  <a:path extrusionOk="0" fill="none" h="8425" w="8426">
                    <a:moveTo>
                      <a:pt x="8425" y="0"/>
                    </a:moveTo>
                    <a:lnTo>
                      <a:pt x="1" y="8425"/>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60"/>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82" name="Google Shape;4982;p60"/>
          <p:cNvGrpSpPr/>
          <p:nvPr/>
        </p:nvGrpSpPr>
        <p:grpSpPr>
          <a:xfrm>
            <a:off x="7961419" y="4049613"/>
            <a:ext cx="392275" cy="195300"/>
            <a:chOff x="4752588" y="4440200"/>
            <a:chExt cx="392275" cy="195300"/>
          </a:xfrm>
        </p:grpSpPr>
        <p:grpSp>
          <p:nvGrpSpPr>
            <p:cNvPr id="4983" name="Google Shape;4983;p60"/>
            <p:cNvGrpSpPr/>
            <p:nvPr/>
          </p:nvGrpSpPr>
          <p:grpSpPr>
            <a:xfrm>
              <a:off x="4950384" y="4469728"/>
              <a:ext cx="194479" cy="136244"/>
              <a:chOff x="3163375" y="2175125"/>
              <a:chExt cx="405925" cy="284375"/>
            </a:xfrm>
          </p:grpSpPr>
          <p:sp>
            <p:nvSpPr>
              <p:cNvPr id="4984" name="Google Shape;4984;p60"/>
              <p:cNvSpPr/>
              <p:nvPr/>
            </p:nvSpPr>
            <p:spPr>
              <a:xfrm>
                <a:off x="3163375" y="2317300"/>
                <a:ext cx="389050" cy="25"/>
              </a:xfrm>
              <a:custGeom>
                <a:rect b="b" l="l" r="r" t="t"/>
                <a:pathLst>
                  <a:path extrusionOk="0" fill="none" h="1" w="15562">
                    <a:moveTo>
                      <a:pt x="15562" y="1"/>
                    </a:moveTo>
                    <a:lnTo>
                      <a:pt x="1" y="1"/>
                    </a:lnTo>
                  </a:path>
                </a:pathLst>
              </a:custGeom>
              <a:solidFill>
                <a:srgbClr val="869FB2"/>
              </a:solidFill>
              <a:ln cap="sq"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60"/>
              <p:cNvSpPr/>
              <p:nvPr/>
            </p:nvSpPr>
            <p:spPr>
              <a:xfrm>
                <a:off x="3299975" y="2175125"/>
                <a:ext cx="25" cy="284375"/>
              </a:xfrm>
              <a:custGeom>
                <a:rect b="b" l="l" r="r" t="t"/>
                <a:pathLst>
                  <a:path extrusionOk="0" fill="none" h="11375" w="1">
                    <a:moveTo>
                      <a:pt x="0" y="1"/>
                    </a:moveTo>
                    <a:lnTo>
                      <a:pt x="0" y="11374"/>
                    </a:lnTo>
                  </a:path>
                </a:pathLst>
              </a:custGeom>
              <a:solidFill>
                <a:srgbClr val="869FB2"/>
              </a:solidFill>
              <a:ln cap="rnd"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60"/>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7" name="Google Shape;4987;p60"/>
            <p:cNvGrpSpPr/>
            <p:nvPr/>
          </p:nvGrpSpPr>
          <p:grpSpPr>
            <a:xfrm>
              <a:off x="4752588" y="4440200"/>
              <a:ext cx="195300" cy="195300"/>
              <a:chOff x="4335888" y="4462425"/>
              <a:chExt cx="195300" cy="195300"/>
            </a:xfrm>
          </p:grpSpPr>
          <p:sp>
            <p:nvSpPr>
              <p:cNvPr id="4988" name="Google Shape;4988;p60"/>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60"/>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993" name="Shape 4993"/>
        <p:cNvGrpSpPr/>
        <p:nvPr/>
      </p:nvGrpSpPr>
      <p:grpSpPr>
        <a:xfrm>
          <a:off x="0" y="0"/>
          <a:ext cx="0" cy="0"/>
          <a:chOff x="0" y="0"/>
          <a:chExt cx="0" cy="0"/>
        </a:xfrm>
      </p:grpSpPr>
      <p:grpSp>
        <p:nvGrpSpPr>
          <p:cNvPr id="4994" name="Google Shape;4994;p61"/>
          <p:cNvGrpSpPr/>
          <p:nvPr/>
        </p:nvGrpSpPr>
        <p:grpSpPr>
          <a:xfrm>
            <a:off x="856199" y="1311179"/>
            <a:ext cx="322099" cy="370529"/>
            <a:chOff x="-42971725" y="3217825"/>
            <a:chExt cx="275675" cy="317125"/>
          </a:xfrm>
        </p:grpSpPr>
        <p:sp>
          <p:nvSpPr>
            <p:cNvPr id="4995" name="Google Shape;4995;p61"/>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61"/>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61"/>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8" name="Google Shape;4998;p61"/>
          <p:cNvGrpSpPr/>
          <p:nvPr/>
        </p:nvGrpSpPr>
        <p:grpSpPr>
          <a:xfrm>
            <a:off x="828113" y="1779835"/>
            <a:ext cx="378270" cy="337551"/>
            <a:chOff x="-42996150" y="3612600"/>
            <a:chExt cx="323750" cy="288900"/>
          </a:xfrm>
        </p:grpSpPr>
        <p:sp>
          <p:nvSpPr>
            <p:cNvPr id="4999" name="Google Shape;4999;p61"/>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61"/>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61"/>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2" name="Google Shape;5002;p61"/>
          <p:cNvGrpSpPr/>
          <p:nvPr/>
        </p:nvGrpSpPr>
        <p:grpSpPr>
          <a:xfrm>
            <a:off x="830874" y="2189205"/>
            <a:ext cx="372749" cy="370909"/>
            <a:chOff x="-42994575" y="3950300"/>
            <a:chExt cx="319025" cy="317450"/>
          </a:xfrm>
        </p:grpSpPr>
        <p:sp>
          <p:nvSpPr>
            <p:cNvPr id="5003" name="Google Shape;5003;p61"/>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61"/>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61"/>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6" name="Google Shape;5006;p61"/>
          <p:cNvGrpSpPr/>
          <p:nvPr/>
        </p:nvGrpSpPr>
        <p:grpSpPr>
          <a:xfrm>
            <a:off x="2984269" y="1336037"/>
            <a:ext cx="371785" cy="370879"/>
            <a:chOff x="-41111350" y="3239100"/>
            <a:chExt cx="318200" cy="317425"/>
          </a:xfrm>
        </p:grpSpPr>
        <p:sp>
          <p:nvSpPr>
            <p:cNvPr id="5007" name="Google Shape;5007;p61"/>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61"/>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61"/>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61"/>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1" name="Google Shape;5011;p61"/>
          <p:cNvGrpSpPr/>
          <p:nvPr/>
        </p:nvGrpSpPr>
        <p:grpSpPr>
          <a:xfrm>
            <a:off x="2980588" y="1771568"/>
            <a:ext cx="379146" cy="370967"/>
            <a:chOff x="-41117650" y="3605525"/>
            <a:chExt cx="324500" cy="317500"/>
          </a:xfrm>
        </p:grpSpPr>
        <p:sp>
          <p:nvSpPr>
            <p:cNvPr id="5012" name="Google Shape;5012;p61"/>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61"/>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61"/>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15" name="Google Shape;5015;p61"/>
          <p:cNvSpPr/>
          <p:nvPr/>
        </p:nvSpPr>
        <p:spPr>
          <a:xfrm>
            <a:off x="2986719" y="2221154"/>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16" name="Google Shape;5016;p61"/>
          <p:cNvGrpSpPr/>
          <p:nvPr/>
        </p:nvGrpSpPr>
        <p:grpSpPr>
          <a:xfrm>
            <a:off x="1806843" y="2663092"/>
            <a:ext cx="216271" cy="371814"/>
            <a:chOff x="-39205300" y="3220175"/>
            <a:chExt cx="185100" cy="318225"/>
          </a:xfrm>
        </p:grpSpPr>
        <p:sp>
          <p:nvSpPr>
            <p:cNvPr id="5017" name="Google Shape;5017;p61"/>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61"/>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9" name="Google Shape;5019;p61"/>
          <p:cNvGrpSpPr/>
          <p:nvPr/>
        </p:nvGrpSpPr>
        <p:grpSpPr>
          <a:xfrm>
            <a:off x="1772370" y="3123163"/>
            <a:ext cx="300016" cy="369273"/>
            <a:chOff x="-39248625" y="3588600"/>
            <a:chExt cx="256775" cy="316050"/>
          </a:xfrm>
        </p:grpSpPr>
        <p:sp>
          <p:nvSpPr>
            <p:cNvPr id="5020" name="Google Shape;5020;p61"/>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61"/>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22" name="Google Shape;5022;p61"/>
          <p:cNvSpPr/>
          <p:nvPr/>
        </p:nvSpPr>
        <p:spPr>
          <a:xfrm>
            <a:off x="1743391" y="3578789"/>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61"/>
          <p:cNvSpPr/>
          <p:nvPr/>
        </p:nvSpPr>
        <p:spPr>
          <a:xfrm>
            <a:off x="3932939" y="2650227"/>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24" name="Google Shape;5024;p61"/>
          <p:cNvGrpSpPr/>
          <p:nvPr/>
        </p:nvGrpSpPr>
        <p:grpSpPr>
          <a:xfrm>
            <a:off x="1223084" y="1311179"/>
            <a:ext cx="429504" cy="370879"/>
            <a:chOff x="-42651700" y="3217825"/>
            <a:chExt cx="367600" cy="317425"/>
          </a:xfrm>
        </p:grpSpPr>
        <p:sp>
          <p:nvSpPr>
            <p:cNvPr id="5025" name="Google Shape;5025;p61"/>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61"/>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61"/>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61"/>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9" name="Google Shape;5029;p61"/>
          <p:cNvGrpSpPr/>
          <p:nvPr/>
        </p:nvGrpSpPr>
        <p:grpSpPr>
          <a:xfrm>
            <a:off x="1258516" y="1750829"/>
            <a:ext cx="358640" cy="363226"/>
            <a:chOff x="-42617300" y="3587775"/>
            <a:chExt cx="306950" cy="310875"/>
          </a:xfrm>
        </p:grpSpPr>
        <p:sp>
          <p:nvSpPr>
            <p:cNvPr id="5030" name="Google Shape;5030;p61"/>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61"/>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32" name="Google Shape;5032;p61"/>
          <p:cNvSpPr/>
          <p:nvPr/>
        </p:nvSpPr>
        <p:spPr>
          <a:xfrm>
            <a:off x="1254968" y="2189872"/>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33" name="Google Shape;5033;p61"/>
          <p:cNvGrpSpPr/>
          <p:nvPr/>
        </p:nvGrpSpPr>
        <p:grpSpPr>
          <a:xfrm>
            <a:off x="3430343" y="1335569"/>
            <a:ext cx="376926" cy="370324"/>
            <a:chOff x="-40748275" y="3238700"/>
            <a:chExt cx="322600" cy="316950"/>
          </a:xfrm>
        </p:grpSpPr>
        <p:sp>
          <p:nvSpPr>
            <p:cNvPr id="5034" name="Google Shape;5034;p61"/>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61"/>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61"/>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61"/>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61"/>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61"/>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0" name="Google Shape;5040;p61"/>
          <p:cNvGrpSpPr/>
          <p:nvPr/>
        </p:nvGrpSpPr>
        <p:grpSpPr>
          <a:xfrm>
            <a:off x="3432899" y="1803553"/>
            <a:ext cx="371814" cy="338690"/>
            <a:chOff x="-40745125" y="3632900"/>
            <a:chExt cx="318225" cy="289875"/>
          </a:xfrm>
        </p:grpSpPr>
        <p:sp>
          <p:nvSpPr>
            <p:cNvPr id="5041" name="Google Shape;5041;p61"/>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61"/>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61"/>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61"/>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61"/>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61"/>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61"/>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8" name="Google Shape;5048;p61"/>
          <p:cNvGrpSpPr/>
          <p:nvPr/>
        </p:nvGrpSpPr>
        <p:grpSpPr>
          <a:xfrm>
            <a:off x="3437047" y="2214764"/>
            <a:ext cx="363518" cy="370178"/>
            <a:chOff x="-40742750" y="3972175"/>
            <a:chExt cx="311125" cy="316825"/>
          </a:xfrm>
        </p:grpSpPr>
        <p:sp>
          <p:nvSpPr>
            <p:cNvPr id="5049" name="Google Shape;5049;p61"/>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61"/>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1" name="Google Shape;5051;p61"/>
          <p:cNvGrpSpPr/>
          <p:nvPr/>
        </p:nvGrpSpPr>
        <p:grpSpPr>
          <a:xfrm>
            <a:off x="2219708" y="2664932"/>
            <a:ext cx="266892" cy="369974"/>
            <a:chOff x="-38860325" y="3221750"/>
            <a:chExt cx="228425" cy="316650"/>
          </a:xfrm>
        </p:grpSpPr>
        <p:sp>
          <p:nvSpPr>
            <p:cNvPr id="5052" name="Google Shape;5052;p61"/>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61"/>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61"/>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61"/>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6" name="Google Shape;5056;p61"/>
          <p:cNvGrpSpPr/>
          <p:nvPr/>
        </p:nvGrpSpPr>
        <p:grpSpPr>
          <a:xfrm>
            <a:off x="2170515" y="3126989"/>
            <a:ext cx="380081" cy="367111"/>
            <a:chOff x="-38905225" y="3591875"/>
            <a:chExt cx="325300" cy="314200"/>
          </a:xfrm>
        </p:grpSpPr>
        <p:sp>
          <p:nvSpPr>
            <p:cNvPr id="5057" name="Google Shape;5057;p61"/>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61"/>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61"/>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60" name="Google Shape;5060;p61"/>
          <p:cNvSpPr/>
          <p:nvPr/>
        </p:nvSpPr>
        <p:spPr>
          <a:xfrm>
            <a:off x="2178329" y="3636767"/>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61" name="Google Shape;5061;p61"/>
          <p:cNvGrpSpPr/>
          <p:nvPr/>
        </p:nvGrpSpPr>
        <p:grpSpPr>
          <a:xfrm>
            <a:off x="3977265" y="3112069"/>
            <a:ext cx="290815" cy="369740"/>
            <a:chOff x="-37370925" y="3579105"/>
            <a:chExt cx="248900" cy="316450"/>
          </a:xfrm>
        </p:grpSpPr>
        <p:sp>
          <p:nvSpPr>
            <p:cNvPr id="5062" name="Google Shape;5062;p61"/>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61"/>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64" name="Google Shape;5064;p61"/>
          <p:cNvSpPr/>
          <p:nvPr/>
        </p:nvSpPr>
        <p:spPr>
          <a:xfrm>
            <a:off x="1677319" y="1311867"/>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61"/>
          <p:cNvSpPr/>
          <p:nvPr/>
        </p:nvSpPr>
        <p:spPr>
          <a:xfrm>
            <a:off x="1702161" y="1747169"/>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66" name="Google Shape;5066;p61"/>
          <p:cNvGrpSpPr/>
          <p:nvPr/>
        </p:nvGrpSpPr>
        <p:grpSpPr>
          <a:xfrm>
            <a:off x="1670640" y="2190140"/>
            <a:ext cx="371814" cy="369974"/>
            <a:chOff x="-42259725" y="3951100"/>
            <a:chExt cx="318225" cy="316650"/>
          </a:xfrm>
        </p:grpSpPr>
        <p:sp>
          <p:nvSpPr>
            <p:cNvPr id="5067" name="Google Shape;5067;p61"/>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61"/>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9" name="Google Shape;5069;p61"/>
          <p:cNvGrpSpPr/>
          <p:nvPr/>
        </p:nvGrpSpPr>
        <p:grpSpPr>
          <a:xfrm>
            <a:off x="3869002" y="1369161"/>
            <a:ext cx="370879" cy="337755"/>
            <a:chOff x="-40378075" y="3267450"/>
            <a:chExt cx="317425" cy="289075"/>
          </a:xfrm>
        </p:grpSpPr>
        <p:sp>
          <p:nvSpPr>
            <p:cNvPr id="5070" name="Google Shape;5070;p61"/>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61"/>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61"/>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61"/>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4" name="Google Shape;5074;p61"/>
          <p:cNvGrpSpPr/>
          <p:nvPr/>
        </p:nvGrpSpPr>
        <p:grpSpPr>
          <a:xfrm>
            <a:off x="3872668" y="1770429"/>
            <a:ext cx="363548" cy="369974"/>
            <a:chOff x="-40372575" y="3604550"/>
            <a:chExt cx="311150" cy="316650"/>
          </a:xfrm>
        </p:grpSpPr>
        <p:sp>
          <p:nvSpPr>
            <p:cNvPr id="5075" name="Google Shape;5075;p61"/>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61"/>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61"/>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78" name="Google Shape;5078;p61"/>
          <p:cNvSpPr/>
          <p:nvPr/>
        </p:nvSpPr>
        <p:spPr>
          <a:xfrm>
            <a:off x="3876000" y="2213706"/>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79" name="Google Shape;5079;p61"/>
          <p:cNvGrpSpPr/>
          <p:nvPr/>
        </p:nvGrpSpPr>
        <p:grpSpPr>
          <a:xfrm>
            <a:off x="2596617" y="2663092"/>
            <a:ext cx="399038" cy="372165"/>
            <a:chOff x="-38542250" y="3220175"/>
            <a:chExt cx="341525" cy="318525"/>
          </a:xfrm>
        </p:grpSpPr>
        <p:sp>
          <p:nvSpPr>
            <p:cNvPr id="5080" name="Google Shape;5080;p61"/>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61"/>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61"/>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3" name="Google Shape;5083;p61"/>
          <p:cNvGrpSpPr/>
          <p:nvPr/>
        </p:nvGrpSpPr>
        <p:grpSpPr>
          <a:xfrm>
            <a:off x="2618549" y="3122462"/>
            <a:ext cx="369974" cy="369068"/>
            <a:chOff x="-38537400" y="3588000"/>
            <a:chExt cx="316650" cy="315875"/>
          </a:xfrm>
        </p:grpSpPr>
        <p:sp>
          <p:nvSpPr>
            <p:cNvPr id="5084" name="Google Shape;5084;p61"/>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61"/>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61"/>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61"/>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8" name="Google Shape;5088;p61"/>
          <p:cNvGrpSpPr/>
          <p:nvPr/>
        </p:nvGrpSpPr>
        <p:grpSpPr>
          <a:xfrm>
            <a:off x="2617629" y="3579991"/>
            <a:ext cx="371814" cy="369974"/>
            <a:chOff x="-38538975" y="3954250"/>
            <a:chExt cx="318225" cy="316650"/>
          </a:xfrm>
        </p:grpSpPr>
        <p:sp>
          <p:nvSpPr>
            <p:cNvPr id="5089" name="Google Shape;5089;p61"/>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61"/>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1" name="Google Shape;5091;p61"/>
          <p:cNvGrpSpPr/>
          <p:nvPr/>
        </p:nvGrpSpPr>
        <p:grpSpPr>
          <a:xfrm>
            <a:off x="3934941" y="3574918"/>
            <a:ext cx="375465" cy="371814"/>
            <a:chOff x="-37385100" y="3949908"/>
            <a:chExt cx="321350" cy="318225"/>
          </a:xfrm>
        </p:grpSpPr>
        <p:sp>
          <p:nvSpPr>
            <p:cNvPr id="5092" name="Google Shape;5092;p61"/>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61"/>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4" name="Google Shape;5094;p61"/>
          <p:cNvGrpSpPr/>
          <p:nvPr/>
        </p:nvGrpSpPr>
        <p:grpSpPr>
          <a:xfrm>
            <a:off x="2110600" y="1310478"/>
            <a:ext cx="370909" cy="370675"/>
            <a:chOff x="-41895050" y="3217225"/>
            <a:chExt cx="317450" cy="317250"/>
          </a:xfrm>
        </p:grpSpPr>
        <p:sp>
          <p:nvSpPr>
            <p:cNvPr id="5095" name="Google Shape;5095;p61"/>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61"/>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61"/>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61"/>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61"/>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0" name="Google Shape;5100;p61"/>
          <p:cNvGrpSpPr/>
          <p:nvPr/>
        </p:nvGrpSpPr>
        <p:grpSpPr>
          <a:xfrm>
            <a:off x="2110148" y="1747412"/>
            <a:ext cx="371814" cy="369974"/>
            <a:chOff x="-41893475" y="3584850"/>
            <a:chExt cx="318225" cy="316650"/>
          </a:xfrm>
        </p:grpSpPr>
        <p:sp>
          <p:nvSpPr>
            <p:cNvPr id="5101" name="Google Shape;5101;p61"/>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61"/>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61"/>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61"/>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05" name="Google Shape;5105;p61"/>
          <p:cNvSpPr/>
          <p:nvPr/>
        </p:nvSpPr>
        <p:spPr>
          <a:xfrm>
            <a:off x="2113120" y="2191712"/>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61"/>
          <p:cNvSpPr/>
          <p:nvPr/>
        </p:nvSpPr>
        <p:spPr>
          <a:xfrm>
            <a:off x="824879" y="2684050"/>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07" name="Google Shape;5107;p61"/>
          <p:cNvGrpSpPr/>
          <p:nvPr/>
        </p:nvGrpSpPr>
        <p:grpSpPr>
          <a:xfrm>
            <a:off x="880176" y="3142704"/>
            <a:ext cx="337522" cy="370909"/>
            <a:chOff x="-39998250" y="3605325"/>
            <a:chExt cx="288875" cy="317450"/>
          </a:xfrm>
        </p:grpSpPr>
        <p:sp>
          <p:nvSpPr>
            <p:cNvPr id="5108" name="Google Shape;5108;p61"/>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61"/>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0" name="Google Shape;5110;p61"/>
          <p:cNvGrpSpPr/>
          <p:nvPr/>
        </p:nvGrpSpPr>
        <p:grpSpPr>
          <a:xfrm>
            <a:off x="863950" y="3601168"/>
            <a:ext cx="369974" cy="369945"/>
            <a:chOff x="-40011050" y="3972375"/>
            <a:chExt cx="316650" cy="316625"/>
          </a:xfrm>
        </p:grpSpPr>
        <p:sp>
          <p:nvSpPr>
            <p:cNvPr id="5111" name="Google Shape;5111;p61"/>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61"/>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3" name="Google Shape;5113;p61"/>
          <p:cNvGrpSpPr/>
          <p:nvPr/>
        </p:nvGrpSpPr>
        <p:grpSpPr>
          <a:xfrm>
            <a:off x="3095881" y="2665867"/>
            <a:ext cx="266921" cy="369039"/>
            <a:chOff x="-38129425" y="3222550"/>
            <a:chExt cx="228450" cy="315850"/>
          </a:xfrm>
        </p:grpSpPr>
        <p:sp>
          <p:nvSpPr>
            <p:cNvPr id="5114" name="Google Shape;5114;p61"/>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61"/>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6" name="Google Shape;5116;p61"/>
          <p:cNvGrpSpPr/>
          <p:nvPr/>
        </p:nvGrpSpPr>
        <p:grpSpPr>
          <a:xfrm>
            <a:off x="3050850" y="3122462"/>
            <a:ext cx="371785" cy="369974"/>
            <a:chOff x="-38172725" y="3588000"/>
            <a:chExt cx="318200" cy="316650"/>
          </a:xfrm>
        </p:grpSpPr>
        <p:sp>
          <p:nvSpPr>
            <p:cNvPr id="5117" name="Google Shape;5117;p61"/>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61"/>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61"/>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61"/>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61"/>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61"/>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61"/>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61"/>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5" name="Google Shape;5125;p61"/>
          <p:cNvGrpSpPr/>
          <p:nvPr/>
        </p:nvGrpSpPr>
        <p:grpSpPr>
          <a:xfrm>
            <a:off x="3126752" y="3580897"/>
            <a:ext cx="219981" cy="369974"/>
            <a:chOff x="-38109725" y="3955025"/>
            <a:chExt cx="188275" cy="316650"/>
          </a:xfrm>
        </p:grpSpPr>
        <p:sp>
          <p:nvSpPr>
            <p:cNvPr id="5126" name="Google Shape;5126;p61"/>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61"/>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28" name="Google Shape;5128;p61"/>
          <p:cNvSpPr/>
          <p:nvPr/>
        </p:nvSpPr>
        <p:spPr>
          <a:xfrm>
            <a:off x="2228355" y="4040658"/>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29" name="Google Shape;5129;p61"/>
          <p:cNvGrpSpPr/>
          <p:nvPr/>
        </p:nvGrpSpPr>
        <p:grpSpPr>
          <a:xfrm>
            <a:off x="2542151" y="1312318"/>
            <a:ext cx="373654" cy="369068"/>
            <a:chOff x="-41530375" y="3218800"/>
            <a:chExt cx="319800" cy="315875"/>
          </a:xfrm>
        </p:grpSpPr>
        <p:sp>
          <p:nvSpPr>
            <p:cNvPr id="5130" name="Google Shape;5130;p61"/>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61"/>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2" name="Google Shape;5132;p61"/>
          <p:cNvGrpSpPr/>
          <p:nvPr/>
        </p:nvGrpSpPr>
        <p:grpSpPr>
          <a:xfrm>
            <a:off x="2544444" y="1827476"/>
            <a:ext cx="369068" cy="289004"/>
            <a:chOff x="-41526450" y="3653375"/>
            <a:chExt cx="315875" cy="247350"/>
          </a:xfrm>
        </p:grpSpPr>
        <p:sp>
          <p:nvSpPr>
            <p:cNvPr id="5133" name="Google Shape;5133;p61"/>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61"/>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5" name="Google Shape;5135;p61"/>
          <p:cNvGrpSpPr/>
          <p:nvPr/>
        </p:nvGrpSpPr>
        <p:grpSpPr>
          <a:xfrm>
            <a:off x="2545831" y="2190140"/>
            <a:ext cx="366293" cy="369974"/>
            <a:chOff x="-41526450" y="3951100"/>
            <a:chExt cx="313500" cy="316650"/>
          </a:xfrm>
        </p:grpSpPr>
        <p:sp>
          <p:nvSpPr>
            <p:cNvPr id="5136" name="Google Shape;5136;p61"/>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61"/>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61"/>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9" name="Google Shape;5139;p61"/>
          <p:cNvGrpSpPr/>
          <p:nvPr/>
        </p:nvGrpSpPr>
        <p:grpSpPr>
          <a:xfrm>
            <a:off x="1311086" y="2684269"/>
            <a:ext cx="339595" cy="371814"/>
            <a:chOff x="-39625900" y="3238300"/>
            <a:chExt cx="290650" cy="318225"/>
          </a:xfrm>
        </p:grpSpPr>
        <p:sp>
          <p:nvSpPr>
            <p:cNvPr id="5140" name="Google Shape;5140;p61"/>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61"/>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42" name="Google Shape;5142;p61"/>
          <p:cNvSpPr/>
          <p:nvPr/>
        </p:nvSpPr>
        <p:spPr>
          <a:xfrm>
            <a:off x="1333259" y="3143395"/>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43" name="Google Shape;5143;p61"/>
          <p:cNvGrpSpPr/>
          <p:nvPr/>
        </p:nvGrpSpPr>
        <p:grpSpPr>
          <a:xfrm>
            <a:off x="1305137" y="3600730"/>
            <a:ext cx="366293" cy="370441"/>
            <a:chOff x="-39647175" y="3972000"/>
            <a:chExt cx="313500" cy="317050"/>
          </a:xfrm>
        </p:grpSpPr>
        <p:sp>
          <p:nvSpPr>
            <p:cNvPr id="5144" name="Google Shape;5144;p61"/>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61"/>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61"/>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7" name="Google Shape;5147;p61"/>
          <p:cNvGrpSpPr/>
          <p:nvPr/>
        </p:nvGrpSpPr>
        <p:grpSpPr>
          <a:xfrm>
            <a:off x="3474265" y="2664728"/>
            <a:ext cx="375495" cy="370879"/>
            <a:chOff x="-37808850" y="3221575"/>
            <a:chExt cx="321375" cy="317425"/>
          </a:xfrm>
        </p:grpSpPr>
        <p:sp>
          <p:nvSpPr>
            <p:cNvPr id="5148" name="Google Shape;5148;p61"/>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61"/>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0" name="Google Shape;5150;p61"/>
          <p:cNvGrpSpPr/>
          <p:nvPr/>
        </p:nvGrpSpPr>
        <p:grpSpPr>
          <a:xfrm>
            <a:off x="3483038" y="3186759"/>
            <a:ext cx="372749" cy="241158"/>
            <a:chOff x="-37806500" y="3643030"/>
            <a:chExt cx="319025" cy="206400"/>
          </a:xfrm>
        </p:grpSpPr>
        <p:sp>
          <p:nvSpPr>
            <p:cNvPr id="5151" name="Google Shape;5151;p61"/>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61"/>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3" name="Google Shape;5153;p61"/>
          <p:cNvGrpSpPr/>
          <p:nvPr/>
        </p:nvGrpSpPr>
        <p:grpSpPr>
          <a:xfrm>
            <a:off x="3485346" y="3579056"/>
            <a:ext cx="368134" cy="371814"/>
            <a:chOff x="-37804925" y="3953450"/>
            <a:chExt cx="315075" cy="318225"/>
          </a:xfrm>
        </p:grpSpPr>
        <p:sp>
          <p:nvSpPr>
            <p:cNvPr id="5154" name="Google Shape;5154;p61"/>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61"/>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61"/>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57" name="Google Shape;5157;p61"/>
          <p:cNvSpPr/>
          <p:nvPr/>
        </p:nvSpPr>
        <p:spPr>
          <a:xfrm>
            <a:off x="2734290" y="4043800"/>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58" name="Google Shape;5158;p61"/>
          <p:cNvGrpSpPr/>
          <p:nvPr/>
        </p:nvGrpSpPr>
        <p:grpSpPr>
          <a:xfrm>
            <a:off x="4840364" y="1328538"/>
            <a:ext cx="355663" cy="308725"/>
            <a:chOff x="-28462125" y="3199700"/>
            <a:chExt cx="298550" cy="259150"/>
          </a:xfrm>
        </p:grpSpPr>
        <p:sp>
          <p:nvSpPr>
            <p:cNvPr id="5159" name="Google Shape;5159;p61"/>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61"/>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61"/>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2" name="Google Shape;5162;p61"/>
          <p:cNvGrpSpPr/>
          <p:nvPr/>
        </p:nvGrpSpPr>
        <p:grpSpPr>
          <a:xfrm>
            <a:off x="4841317" y="1763228"/>
            <a:ext cx="353757" cy="352833"/>
            <a:chOff x="-28461325" y="3545475"/>
            <a:chExt cx="296950" cy="296175"/>
          </a:xfrm>
        </p:grpSpPr>
        <p:sp>
          <p:nvSpPr>
            <p:cNvPr id="5163" name="Google Shape;5163;p61"/>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61"/>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61"/>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61"/>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61"/>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61"/>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9" name="Google Shape;5169;p61"/>
          <p:cNvGrpSpPr/>
          <p:nvPr/>
        </p:nvGrpSpPr>
        <p:grpSpPr>
          <a:xfrm>
            <a:off x="4837550" y="2213272"/>
            <a:ext cx="361292" cy="352803"/>
            <a:chOff x="-28463700" y="3914875"/>
            <a:chExt cx="303275" cy="296150"/>
          </a:xfrm>
        </p:grpSpPr>
        <p:sp>
          <p:nvSpPr>
            <p:cNvPr id="5170" name="Google Shape;5170;p61"/>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61"/>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2" name="Google Shape;5172;p61"/>
          <p:cNvGrpSpPr/>
          <p:nvPr/>
        </p:nvGrpSpPr>
        <p:grpSpPr>
          <a:xfrm>
            <a:off x="7072335" y="1369355"/>
            <a:ext cx="351880" cy="227092"/>
            <a:chOff x="-26573400" y="3224125"/>
            <a:chExt cx="295375" cy="190625"/>
          </a:xfrm>
        </p:grpSpPr>
        <p:sp>
          <p:nvSpPr>
            <p:cNvPr id="5173" name="Google Shape;5173;p61"/>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61"/>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5" name="Google Shape;5175;p61"/>
          <p:cNvGrpSpPr/>
          <p:nvPr/>
        </p:nvGrpSpPr>
        <p:grpSpPr>
          <a:xfrm>
            <a:off x="7072335" y="1763690"/>
            <a:ext cx="351880" cy="351910"/>
            <a:chOff x="-26573400" y="3546250"/>
            <a:chExt cx="295375" cy="295400"/>
          </a:xfrm>
        </p:grpSpPr>
        <p:sp>
          <p:nvSpPr>
            <p:cNvPr id="5176" name="Google Shape;5176;p61"/>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61"/>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61"/>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61"/>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61"/>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1" name="Google Shape;5181;p61"/>
          <p:cNvGrpSpPr/>
          <p:nvPr/>
        </p:nvGrpSpPr>
        <p:grpSpPr>
          <a:xfrm>
            <a:off x="7060615" y="2213599"/>
            <a:ext cx="375319" cy="352148"/>
            <a:chOff x="-26583625" y="3917025"/>
            <a:chExt cx="315050" cy="295600"/>
          </a:xfrm>
        </p:grpSpPr>
        <p:sp>
          <p:nvSpPr>
            <p:cNvPr id="5182" name="Google Shape;5182;p61"/>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61"/>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61"/>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61"/>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86" name="Google Shape;5186;p61"/>
          <p:cNvSpPr/>
          <p:nvPr/>
        </p:nvSpPr>
        <p:spPr>
          <a:xfrm>
            <a:off x="5727703"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87" name="Google Shape;5187;p61"/>
          <p:cNvGrpSpPr/>
          <p:nvPr/>
        </p:nvGrpSpPr>
        <p:grpSpPr>
          <a:xfrm>
            <a:off x="5759130" y="3172629"/>
            <a:ext cx="289039" cy="352833"/>
            <a:chOff x="-24694925" y="3518700"/>
            <a:chExt cx="242625" cy="296175"/>
          </a:xfrm>
        </p:grpSpPr>
        <p:sp>
          <p:nvSpPr>
            <p:cNvPr id="5188" name="Google Shape;5188;p61"/>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61"/>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61"/>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61"/>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2" name="Google Shape;5192;p61"/>
          <p:cNvGrpSpPr/>
          <p:nvPr/>
        </p:nvGrpSpPr>
        <p:grpSpPr>
          <a:xfrm>
            <a:off x="5758668" y="3622657"/>
            <a:ext cx="289962" cy="352833"/>
            <a:chOff x="-24709100" y="3888875"/>
            <a:chExt cx="243400" cy="296175"/>
          </a:xfrm>
        </p:grpSpPr>
        <p:sp>
          <p:nvSpPr>
            <p:cNvPr id="5193" name="Google Shape;5193;p61"/>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61"/>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61"/>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6" name="Google Shape;5196;p61"/>
          <p:cNvGrpSpPr/>
          <p:nvPr/>
        </p:nvGrpSpPr>
        <p:grpSpPr>
          <a:xfrm>
            <a:off x="7958668" y="2695320"/>
            <a:ext cx="356556" cy="349557"/>
            <a:chOff x="-22863675" y="3131775"/>
            <a:chExt cx="299300" cy="293425"/>
          </a:xfrm>
        </p:grpSpPr>
        <p:sp>
          <p:nvSpPr>
            <p:cNvPr id="5197" name="Google Shape;5197;p61"/>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61"/>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61"/>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0" name="Google Shape;5200;p61"/>
          <p:cNvGrpSpPr/>
          <p:nvPr/>
        </p:nvGrpSpPr>
        <p:grpSpPr>
          <a:xfrm>
            <a:off x="5301532" y="1306499"/>
            <a:ext cx="310602" cy="352803"/>
            <a:chOff x="-28069875" y="3175300"/>
            <a:chExt cx="260725" cy="296150"/>
          </a:xfrm>
        </p:grpSpPr>
        <p:sp>
          <p:nvSpPr>
            <p:cNvPr id="5201" name="Google Shape;5201;p61"/>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61"/>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61"/>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61"/>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61"/>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61"/>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61"/>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61"/>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61"/>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10" name="Google Shape;5210;p61"/>
          <p:cNvSpPr/>
          <p:nvPr/>
        </p:nvSpPr>
        <p:spPr>
          <a:xfrm>
            <a:off x="5280965"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11" name="Google Shape;5211;p61"/>
          <p:cNvGrpSpPr/>
          <p:nvPr/>
        </p:nvGrpSpPr>
        <p:grpSpPr>
          <a:xfrm>
            <a:off x="5342810" y="2213733"/>
            <a:ext cx="228045" cy="351880"/>
            <a:chOff x="-28032075" y="3916450"/>
            <a:chExt cx="191425" cy="295375"/>
          </a:xfrm>
        </p:grpSpPr>
        <p:sp>
          <p:nvSpPr>
            <p:cNvPr id="5212" name="Google Shape;5212;p61"/>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61"/>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61"/>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5" name="Google Shape;5215;p61"/>
          <p:cNvGrpSpPr/>
          <p:nvPr/>
        </p:nvGrpSpPr>
        <p:grpSpPr>
          <a:xfrm>
            <a:off x="7508157" y="1306484"/>
            <a:ext cx="352833" cy="352833"/>
            <a:chOff x="-26201650" y="3176075"/>
            <a:chExt cx="296175" cy="296175"/>
          </a:xfrm>
        </p:grpSpPr>
        <p:sp>
          <p:nvSpPr>
            <p:cNvPr id="5216" name="Google Shape;5216;p61"/>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61"/>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8" name="Google Shape;5218;p61"/>
          <p:cNvGrpSpPr/>
          <p:nvPr/>
        </p:nvGrpSpPr>
        <p:grpSpPr>
          <a:xfrm>
            <a:off x="7507680" y="1763705"/>
            <a:ext cx="353786" cy="351880"/>
            <a:chOff x="-26204800" y="3547050"/>
            <a:chExt cx="296975" cy="295375"/>
          </a:xfrm>
        </p:grpSpPr>
        <p:sp>
          <p:nvSpPr>
            <p:cNvPr id="5219" name="Google Shape;5219;p61"/>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61"/>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21" name="Google Shape;5221;p61"/>
          <p:cNvSpPr/>
          <p:nvPr/>
        </p:nvSpPr>
        <p:spPr>
          <a:xfrm>
            <a:off x="7540567"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22" name="Google Shape;5222;p61"/>
          <p:cNvGrpSpPr/>
          <p:nvPr/>
        </p:nvGrpSpPr>
        <p:grpSpPr>
          <a:xfrm>
            <a:off x="6178935" y="2693683"/>
            <a:ext cx="345328" cy="352833"/>
            <a:chOff x="-24353875" y="3147725"/>
            <a:chExt cx="289875" cy="296175"/>
          </a:xfrm>
        </p:grpSpPr>
        <p:sp>
          <p:nvSpPr>
            <p:cNvPr id="5223" name="Google Shape;5223;p61"/>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61"/>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5" name="Google Shape;5225;p61"/>
          <p:cNvGrpSpPr/>
          <p:nvPr/>
        </p:nvGrpSpPr>
        <p:grpSpPr>
          <a:xfrm>
            <a:off x="6186917" y="3173090"/>
            <a:ext cx="329365" cy="351910"/>
            <a:chOff x="-24344425" y="3519475"/>
            <a:chExt cx="276475" cy="295400"/>
          </a:xfrm>
        </p:grpSpPr>
        <p:sp>
          <p:nvSpPr>
            <p:cNvPr id="5226" name="Google Shape;5226;p61"/>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61"/>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8" name="Google Shape;5228;p61"/>
          <p:cNvGrpSpPr/>
          <p:nvPr/>
        </p:nvGrpSpPr>
        <p:grpSpPr>
          <a:xfrm>
            <a:off x="6176597" y="3625010"/>
            <a:ext cx="350004" cy="348128"/>
            <a:chOff x="-24353075" y="3891250"/>
            <a:chExt cx="293800" cy="292225"/>
          </a:xfrm>
        </p:grpSpPr>
        <p:sp>
          <p:nvSpPr>
            <p:cNvPr id="5229" name="Google Shape;5229;p61"/>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61"/>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1" name="Google Shape;5231;p61"/>
          <p:cNvGrpSpPr/>
          <p:nvPr/>
        </p:nvGrpSpPr>
        <p:grpSpPr>
          <a:xfrm>
            <a:off x="7960068" y="3173313"/>
            <a:ext cx="353757" cy="351463"/>
            <a:chOff x="-22845575" y="3504075"/>
            <a:chExt cx="296950" cy="295025"/>
          </a:xfrm>
        </p:grpSpPr>
        <p:sp>
          <p:nvSpPr>
            <p:cNvPr id="5232" name="Google Shape;5232;p61"/>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61"/>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4" name="Google Shape;5234;p61"/>
          <p:cNvGrpSpPr/>
          <p:nvPr/>
        </p:nvGrpSpPr>
        <p:grpSpPr>
          <a:xfrm>
            <a:off x="5753249" y="1306961"/>
            <a:ext cx="299344" cy="351880"/>
            <a:chOff x="-27691025" y="3175300"/>
            <a:chExt cx="251275" cy="295375"/>
          </a:xfrm>
        </p:grpSpPr>
        <p:sp>
          <p:nvSpPr>
            <p:cNvPr id="5235" name="Google Shape;5235;p61"/>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61"/>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61"/>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61"/>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9" name="Google Shape;5239;p61"/>
          <p:cNvGrpSpPr/>
          <p:nvPr/>
        </p:nvGrpSpPr>
        <p:grpSpPr>
          <a:xfrm>
            <a:off x="5725566" y="1825637"/>
            <a:ext cx="354710" cy="228015"/>
            <a:chOff x="-27721750" y="3598250"/>
            <a:chExt cx="297750" cy="191400"/>
          </a:xfrm>
        </p:grpSpPr>
        <p:sp>
          <p:nvSpPr>
            <p:cNvPr id="5240" name="Google Shape;5240;p61"/>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61"/>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2" name="Google Shape;5242;p61"/>
          <p:cNvGrpSpPr/>
          <p:nvPr/>
        </p:nvGrpSpPr>
        <p:grpSpPr>
          <a:xfrm>
            <a:off x="5726966" y="2219183"/>
            <a:ext cx="351910" cy="340980"/>
            <a:chOff x="-27719400" y="3925600"/>
            <a:chExt cx="295400" cy="286225"/>
          </a:xfrm>
        </p:grpSpPr>
        <p:sp>
          <p:nvSpPr>
            <p:cNvPr id="5243" name="Google Shape;5243;p61"/>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61"/>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5" name="Google Shape;5245;p61"/>
          <p:cNvGrpSpPr/>
          <p:nvPr/>
        </p:nvGrpSpPr>
        <p:grpSpPr>
          <a:xfrm>
            <a:off x="7948238" y="1306023"/>
            <a:ext cx="353757" cy="353757"/>
            <a:chOff x="-25834600" y="3176875"/>
            <a:chExt cx="296950" cy="296950"/>
          </a:xfrm>
        </p:grpSpPr>
        <p:sp>
          <p:nvSpPr>
            <p:cNvPr id="5246" name="Google Shape;5246;p61"/>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61"/>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61"/>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61"/>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61"/>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1" name="Google Shape;5251;p61"/>
          <p:cNvGrpSpPr/>
          <p:nvPr/>
        </p:nvGrpSpPr>
        <p:grpSpPr>
          <a:xfrm>
            <a:off x="7948238" y="1774024"/>
            <a:ext cx="353757" cy="331241"/>
            <a:chOff x="-25834600" y="3564375"/>
            <a:chExt cx="296950" cy="278050"/>
          </a:xfrm>
        </p:grpSpPr>
        <p:sp>
          <p:nvSpPr>
            <p:cNvPr id="5252" name="Google Shape;5252;p61"/>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61"/>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61"/>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61"/>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61"/>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61"/>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61"/>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61"/>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0" name="Google Shape;5260;p61"/>
          <p:cNvGrpSpPr/>
          <p:nvPr/>
        </p:nvGrpSpPr>
        <p:grpSpPr>
          <a:xfrm>
            <a:off x="7946362" y="2213376"/>
            <a:ext cx="357509" cy="352595"/>
            <a:chOff x="-25834600" y="3915850"/>
            <a:chExt cx="300100" cy="295975"/>
          </a:xfrm>
        </p:grpSpPr>
        <p:sp>
          <p:nvSpPr>
            <p:cNvPr id="5261" name="Google Shape;5261;p61"/>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61"/>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61"/>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4" name="Google Shape;5264;p61"/>
          <p:cNvGrpSpPr/>
          <p:nvPr/>
        </p:nvGrpSpPr>
        <p:grpSpPr>
          <a:xfrm>
            <a:off x="6681790" y="2694606"/>
            <a:ext cx="228968" cy="350987"/>
            <a:chOff x="-23930925" y="3149300"/>
            <a:chExt cx="192200" cy="294625"/>
          </a:xfrm>
        </p:grpSpPr>
        <p:sp>
          <p:nvSpPr>
            <p:cNvPr id="5265" name="Google Shape;5265;p61"/>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61"/>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61"/>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61"/>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9" name="Google Shape;5269;p61"/>
          <p:cNvGrpSpPr/>
          <p:nvPr/>
        </p:nvGrpSpPr>
        <p:grpSpPr>
          <a:xfrm>
            <a:off x="6638620" y="3173090"/>
            <a:ext cx="315307" cy="351910"/>
            <a:chOff x="-23962425" y="3519475"/>
            <a:chExt cx="264675" cy="295400"/>
          </a:xfrm>
        </p:grpSpPr>
        <p:sp>
          <p:nvSpPr>
            <p:cNvPr id="5270" name="Google Shape;5270;p61"/>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61"/>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72" name="Google Shape;5272;p61"/>
          <p:cNvSpPr/>
          <p:nvPr/>
        </p:nvSpPr>
        <p:spPr>
          <a:xfrm>
            <a:off x="6609056"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73" name="Google Shape;5273;p61"/>
          <p:cNvGrpSpPr/>
          <p:nvPr/>
        </p:nvGrpSpPr>
        <p:grpSpPr>
          <a:xfrm>
            <a:off x="8017295" y="3623134"/>
            <a:ext cx="239302" cy="351880"/>
            <a:chOff x="-22788075" y="3904625"/>
            <a:chExt cx="200875" cy="295375"/>
          </a:xfrm>
        </p:grpSpPr>
        <p:sp>
          <p:nvSpPr>
            <p:cNvPr id="5274" name="Google Shape;5274;p61"/>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61"/>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61"/>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61"/>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8" name="Google Shape;5278;p61"/>
          <p:cNvGrpSpPr/>
          <p:nvPr/>
        </p:nvGrpSpPr>
        <p:grpSpPr>
          <a:xfrm>
            <a:off x="6172593" y="1306499"/>
            <a:ext cx="354710" cy="352803"/>
            <a:chOff x="-27351575" y="3175300"/>
            <a:chExt cx="297750" cy="296150"/>
          </a:xfrm>
        </p:grpSpPr>
        <p:sp>
          <p:nvSpPr>
            <p:cNvPr id="5279" name="Google Shape;5279;p61"/>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61"/>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61"/>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61"/>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3" name="Google Shape;5283;p61"/>
          <p:cNvGrpSpPr/>
          <p:nvPr/>
        </p:nvGrpSpPr>
        <p:grpSpPr>
          <a:xfrm>
            <a:off x="6218402" y="1758809"/>
            <a:ext cx="269293" cy="353072"/>
            <a:chOff x="-27313750" y="3545275"/>
            <a:chExt cx="226050" cy="296375"/>
          </a:xfrm>
        </p:grpSpPr>
        <p:sp>
          <p:nvSpPr>
            <p:cNvPr id="5284" name="Google Shape;5284;p61"/>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61"/>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61"/>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7" name="Google Shape;5287;p61"/>
          <p:cNvGrpSpPr/>
          <p:nvPr/>
        </p:nvGrpSpPr>
        <p:grpSpPr>
          <a:xfrm>
            <a:off x="6172593" y="2211380"/>
            <a:ext cx="354710" cy="356586"/>
            <a:chOff x="-27351575" y="3915650"/>
            <a:chExt cx="297750" cy="299325"/>
          </a:xfrm>
        </p:grpSpPr>
        <p:sp>
          <p:nvSpPr>
            <p:cNvPr id="5288" name="Google Shape;5288;p61"/>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61"/>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0" name="Google Shape;5290;p61"/>
          <p:cNvGrpSpPr/>
          <p:nvPr/>
        </p:nvGrpSpPr>
        <p:grpSpPr>
          <a:xfrm>
            <a:off x="4860084" y="2693579"/>
            <a:ext cx="319060" cy="353042"/>
            <a:chOff x="-25445525" y="3175900"/>
            <a:chExt cx="267825" cy="296350"/>
          </a:xfrm>
        </p:grpSpPr>
        <p:sp>
          <p:nvSpPr>
            <p:cNvPr id="5291" name="Google Shape;5291;p61"/>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61"/>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61"/>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4" name="Google Shape;5294;p61"/>
          <p:cNvGrpSpPr/>
          <p:nvPr/>
        </p:nvGrpSpPr>
        <p:grpSpPr>
          <a:xfrm>
            <a:off x="4841797" y="3183902"/>
            <a:ext cx="355633" cy="330288"/>
            <a:chOff x="-25465200" y="3565175"/>
            <a:chExt cx="298525" cy="277250"/>
          </a:xfrm>
        </p:grpSpPr>
        <p:sp>
          <p:nvSpPr>
            <p:cNvPr id="5295" name="Google Shape;5295;p61"/>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61"/>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7" name="Google Shape;5297;p61"/>
          <p:cNvGrpSpPr/>
          <p:nvPr/>
        </p:nvGrpSpPr>
        <p:grpSpPr>
          <a:xfrm>
            <a:off x="4841336" y="3623432"/>
            <a:ext cx="356556" cy="351285"/>
            <a:chOff x="-25465200" y="3916150"/>
            <a:chExt cx="299300" cy="294875"/>
          </a:xfrm>
        </p:grpSpPr>
        <p:sp>
          <p:nvSpPr>
            <p:cNvPr id="5298" name="Google Shape;5298;p61"/>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61"/>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0" name="Google Shape;5300;p61"/>
          <p:cNvGrpSpPr/>
          <p:nvPr/>
        </p:nvGrpSpPr>
        <p:grpSpPr>
          <a:xfrm>
            <a:off x="7068775" y="2693698"/>
            <a:ext cx="351880" cy="352803"/>
            <a:chOff x="-23615075" y="3148525"/>
            <a:chExt cx="295375" cy="296150"/>
          </a:xfrm>
        </p:grpSpPr>
        <p:sp>
          <p:nvSpPr>
            <p:cNvPr id="5301" name="Google Shape;5301;p61"/>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61"/>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61"/>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61"/>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05" name="Google Shape;5305;p61"/>
          <p:cNvSpPr/>
          <p:nvPr/>
        </p:nvSpPr>
        <p:spPr>
          <a:xfrm>
            <a:off x="7066872"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06" name="Google Shape;5306;p61"/>
          <p:cNvGrpSpPr/>
          <p:nvPr/>
        </p:nvGrpSpPr>
        <p:grpSpPr>
          <a:xfrm>
            <a:off x="7068299" y="3632977"/>
            <a:ext cx="352833" cy="332194"/>
            <a:chOff x="-23615075" y="3906200"/>
            <a:chExt cx="296175" cy="278850"/>
          </a:xfrm>
        </p:grpSpPr>
        <p:sp>
          <p:nvSpPr>
            <p:cNvPr id="5307" name="Google Shape;5307;p61"/>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61"/>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61"/>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10" name="Google Shape;5310;p61"/>
          <p:cNvSpPr/>
          <p:nvPr/>
        </p:nvSpPr>
        <p:spPr>
          <a:xfrm>
            <a:off x="6187131"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11" name="Google Shape;5311;p61"/>
          <p:cNvGrpSpPr/>
          <p:nvPr/>
        </p:nvGrpSpPr>
        <p:grpSpPr>
          <a:xfrm>
            <a:off x="6617268" y="1306618"/>
            <a:ext cx="353757" cy="352565"/>
            <a:chOff x="-26980600" y="3175500"/>
            <a:chExt cx="296950" cy="295950"/>
          </a:xfrm>
        </p:grpSpPr>
        <p:sp>
          <p:nvSpPr>
            <p:cNvPr id="5312" name="Google Shape;5312;p61"/>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61"/>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61"/>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15" name="Google Shape;5315;p61"/>
          <p:cNvSpPr/>
          <p:nvPr/>
        </p:nvSpPr>
        <p:spPr>
          <a:xfrm>
            <a:off x="6639835"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16" name="Google Shape;5316;p61"/>
          <p:cNvGrpSpPr/>
          <p:nvPr/>
        </p:nvGrpSpPr>
        <p:grpSpPr>
          <a:xfrm>
            <a:off x="6617744" y="2245154"/>
            <a:ext cx="352803" cy="289039"/>
            <a:chOff x="-26981375" y="3951875"/>
            <a:chExt cx="296150" cy="242625"/>
          </a:xfrm>
        </p:grpSpPr>
        <p:sp>
          <p:nvSpPr>
            <p:cNvPr id="5317" name="Google Shape;5317;p61"/>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61"/>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61"/>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0" name="Google Shape;5320;p61"/>
          <p:cNvGrpSpPr/>
          <p:nvPr/>
        </p:nvGrpSpPr>
        <p:grpSpPr>
          <a:xfrm>
            <a:off x="5282787" y="2692745"/>
            <a:ext cx="351910" cy="354710"/>
            <a:chOff x="-25094250" y="3176075"/>
            <a:chExt cx="295400" cy="297750"/>
          </a:xfrm>
        </p:grpSpPr>
        <p:sp>
          <p:nvSpPr>
            <p:cNvPr id="5321" name="Google Shape;5321;p61"/>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61"/>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61"/>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4" name="Google Shape;5324;p61"/>
          <p:cNvGrpSpPr/>
          <p:nvPr/>
        </p:nvGrpSpPr>
        <p:grpSpPr>
          <a:xfrm>
            <a:off x="5282787" y="3173106"/>
            <a:ext cx="351910" cy="351880"/>
            <a:chOff x="-25094250" y="3547050"/>
            <a:chExt cx="295400" cy="295375"/>
          </a:xfrm>
        </p:grpSpPr>
        <p:sp>
          <p:nvSpPr>
            <p:cNvPr id="5325" name="Google Shape;5325;p61"/>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61"/>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61"/>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61"/>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61"/>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30" name="Google Shape;5330;p61"/>
          <p:cNvSpPr/>
          <p:nvPr/>
        </p:nvSpPr>
        <p:spPr>
          <a:xfrm>
            <a:off x="5282803"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31" name="Google Shape;5331;p61"/>
          <p:cNvGrpSpPr/>
          <p:nvPr/>
        </p:nvGrpSpPr>
        <p:grpSpPr>
          <a:xfrm>
            <a:off x="7514864" y="2693698"/>
            <a:ext cx="352803" cy="352803"/>
            <a:chOff x="-23245675" y="3148525"/>
            <a:chExt cx="296150" cy="296150"/>
          </a:xfrm>
        </p:grpSpPr>
        <p:sp>
          <p:nvSpPr>
            <p:cNvPr id="5332" name="Google Shape;5332;p61"/>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61"/>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61"/>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35" name="Google Shape;5335;p61"/>
          <p:cNvSpPr/>
          <p:nvPr/>
        </p:nvSpPr>
        <p:spPr>
          <a:xfrm>
            <a:off x="7557046"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36" name="Google Shape;5336;p61"/>
          <p:cNvGrpSpPr/>
          <p:nvPr/>
        </p:nvGrpSpPr>
        <p:grpSpPr>
          <a:xfrm>
            <a:off x="7515325" y="3622672"/>
            <a:ext cx="351880" cy="352803"/>
            <a:chOff x="-23244900" y="3888100"/>
            <a:chExt cx="295375" cy="296150"/>
          </a:xfrm>
        </p:grpSpPr>
        <p:sp>
          <p:nvSpPr>
            <p:cNvPr id="5337" name="Google Shape;5337;p61"/>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61"/>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61"/>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61"/>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61"/>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61"/>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61"/>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61"/>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61"/>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61"/>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61"/>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48" name="Google Shape;5348;p61"/>
          <p:cNvSpPr/>
          <p:nvPr/>
        </p:nvSpPr>
        <p:spPr>
          <a:xfrm>
            <a:off x="6591589"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61"/>
          <p:cNvSpPr txBox="1"/>
          <p:nvPr/>
        </p:nvSpPr>
        <p:spPr>
          <a:xfrm>
            <a:off x="826588"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5350" name="Google Shape;5350;p61"/>
          <p:cNvSpPr txBox="1"/>
          <p:nvPr/>
        </p:nvSpPr>
        <p:spPr>
          <a:xfrm>
            <a:off x="4835313"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354" name="Shape 5354"/>
        <p:cNvGrpSpPr/>
        <p:nvPr/>
      </p:nvGrpSpPr>
      <p:grpSpPr>
        <a:xfrm>
          <a:off x="0" y="0"/>
          <a:ext cx="0" cy="0"/>
          <a:chOff x="0" y="0"/>
          <a:chExt cx="0" cy="0"/>
        </a:xfrm>
      </p:grpSpPr>
      <p:sp>
        <p:nvSpPr>
          <p:cNvPr id="5355" name="Google Shape;5355;p62"/>
          <p:cNvSpPr/>
          <p:nvPr/>
        </p:nvSpPr>
        <p:spPr>
          <a:xfrm>
            <a:off x="832529" y="1377078"/>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56" name="Google Shape;5356;p62"/>
          <p:cNvGrpSpPr/>
          <p:nvPr/>
        </p:nvGrpSpPr>
        <p:grpSpPr>
          <a:xfrm>
            <a:off x="832654" y="1819647"/>
            <a:ext cx="367261" cy="367261"/>
            <a:chOff x="-65145700" y="3727425"/>
            <a:chExt cx="317425" cy="317425"/>
          </a:xfrm>
        </p:grpSpPr>
        <p:sp>
          <p:nvSpPr>
            <p:cNvPr id="5357" name="Google Shape;5357;p62"/>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62"/>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9" name="Google Shape;5359;p62"/>
          <p:cNvGrpSpPr/>
          <p:nvPr/>
        </p:nvGrpSpPr>
        <p:grpSpPr>
          <a:xfrm>
            <a:off x="835851" y="2248561"/>
            <a:ext cx="360868" cy="367261"/>
            <a:chOff x="-65144125" y="4094450"/>
            <a:chExt cx="311900" cy="317425"/>
          </a:xfrm>
        </p:grpSpPr>
        <p:sp>
          <p:nvSpPr>
            <p:cNvPr id="5360" name="Google Shape;5360;p62"/>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62"/>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62"/>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63" name="Google Shape;5363;p62"/>
          <p:cNvSpPr/>
          <p:nvPr/>
        </p:nvSpPr>
        <p:spPr>
          <a:xfrm>
            <a:off x="3040079" y="1375704"/>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64" name="Google Shape;5364;p62"/>
          <p:cNvGrpSpPr/>
          <p:nvPr/>
        </p:nvGrpSpPr>
        <p:grpSpPr>
          <a:xfrm>
            <a:off x="3039420" y="1819256"/>
            <a:ext cx="370645" cy="368042"/>
            <a:chOff x="-63250675" y="3744075"/>
            <a:chExt cx="320350" cy="318100"/>
          </a:xfrm>
        </p:grpSpPr>
        <p:sp>
          <p:nvSpPr>
            <p:cNvPr id="5365" name="Google Shape;5365;p62"/>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62"/>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62"/>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8" name="Google Shape;5368;p62"/>
          <p:cNvGrpSpPr/>
          <p:nvPr/>
        </p:nvGrpSpPr>
        <p:grpSpPr>
          <a:xfrm>
            <a:off x="3041112" y="2248561"/>
            <a:ext cx="367261" cy="367261"/>
            <a:chOff x="-63250675" y="4110200"/>
            <a:chExt cx="317425" cy="317425"/>
          </a:xfrm>
        </p:grpSpPr>
        <p:sp>
          <p:nvSpPr>
            <p:cNvPr id="5369" name="Google Shape;5369;p62"/>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62"/>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62"/>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62"/>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62"/>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62"/>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62"/>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62"/>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62"/>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8" name="Google Shape;5378;p62"/>
          <p:cNvGrpSpPr/>
          <p:nvPr/>
        </p:nvGrpSpPr>
        <p:grpSpPr>
          <a:xfrm>
            <a:off x="1720159" y="2745656"/>
            <a:ext cx="359075" cy="358844"/>
            <a:chOff x="-61351725" y="3372400"/>
            <a:chExt cx="310350" cy="310150"/>
          </a:xfrm>
        </p:grpSpPr>
        <p:sp>
          <p:nvSpPr>
            <p:cNvPr id="5379" name="Google Shape;5379;p62"/>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62"/>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62"/>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2" name="Google Shape;5382;p62"/>
          <p:cNvGrpSpPr/>
          <p:nvPr/>
        </p:nvGrpSpPr>
        <p:grpSpPr>
          <a:xfrm>
            <a:off x="1716514" y="3208713"/>
            <a:ext cx="366364" cy="333534"/>
            <a:chOff x="-61354875" y="3751050"/>
            <a:chExt cx="316650" cy="288275"/>
          </a:xfrm>
        </p:grpSpPr>
        <p:sp>
          <p:nvSpPr>
            <p:cNvPr id="5383" name="Google Shape;5383;p62"/>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62"/>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62"/>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6" name="Google Shape;5386;p62"/>
          <p:cNvGrpSpPr/>
          <p:nvPr/>
        </p:nvGrpSpPr>
        <p:grpSpPr>
          <a:xfrm>
            <a:off x="1716514" y="3650352"/>
            <a:ext cx="366364" cy="367290"/>
            <a:chOff x="-61354875" y="4101525"/>
            <a:chExt cx="316650" cy="317450"/>
          </a:xfrm>
        </p:grpSpPr>
        <p:sp>
          <p:nvSpPr>
            <p:cNvPr id="5387" name="Google Shape;5387;p62"/>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62"/>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9" name="Google Shape;5389;p62"/>
          <p:cNvGrpSpPr/>
          <p:nvPr/>
        </p:nvGrpSpPr>
        <p:grpSpPr>
          <a:xfrm>
            <a:off x="3932949" y="2742228"/>
            <a:ext cx="368157" cy="365699"/>
            <a:chOff x="-59470075" y="3308975"/>
            <a:chExt cx="318200" cy="316075"/>
          </a:xfrm>
        </p:grpSpPr>
        <p:sp>
          <p:nvSpPr>
            <p:cNvPr id="5390" name="Google Shape;5390;p62"/>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62"/>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62"/>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62"/>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62"/>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62"/>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62"/>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62"/>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62"/>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9" name="Google Shape;5399;p62"/>
          <p:cNvGrpSpPr/>
          <p:nvPr/>
        </p:nvGrpSpPr>
        <p:grpSpPr>
          <a:xfrm>
            <a:off x="1278379" y="1377933"/>
            <a:ext cx="367261" cy="364686"/>
            <a:chOff x="-64781025" y="3361050"/>
            <a:chExt cx="317425" cy="315200"/>
          </a:xfrm>
        </p:grpSpPr>
        <p:sp>
          <p:nvSpPr>
            <p:cNvPr id="5400" name="Google Shape;5400;p62"/>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62"/>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62"/>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62"/>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04" name="Google Shape;5404;p62"/>
          <p:cNvSpPr/>
          <p:nvPr/>
        </p:nvSpPr>
        <p:spPr>
          <a:xfrm>
            <a:off x="1278254" y="1820539"/>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62"/>
          <p:cNvSpPr/>
          <p:nvPr/>
        </p:nvSpPr>
        <p:spPr>
          <a:xfrm>
            <a:off x="1305588" y="2248541"/>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62"/>
          <p:cNvSpPr/>
          <p:nvPr/>
        </p:nvSpPr>
        <p:spPr>
          <a:xfrm>
            <a:off x="3490873" y="1417182"/>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07" name="Google Shape;5407;p62"/>
          <p:cNvGrpSpPr/>
          <p:nvPr/>
        </p:nvGrpSpPr>
        <p:grpSpPr>
          <a:xfrm>
            <a:off x="3482779" y="1819372"/>
            <a:ext cx="382765" cy="367810"/>
            <a:chOff x="-62890750" y="3747425"/>
            <a:chExt cx="330825" cy="317900"/>
          </a:xfrm>
        </p:grpSpPr>
        <p:sp>
          <p:nvSpPr>
            <p:cNvPr id="5408" name="Google Shape;5408;p62"/>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62"/>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62"/>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62"/>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62"/>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62"/>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62"/>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62"/>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62"/>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62"/>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62"/>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62"/>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62"/>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62"/>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2" name="Google Shape;5422;p62"/>
          <p:cNvGrpSpPr/>
          <p:nvPr/>
        </p:nvGrpSpPr>
        <p:grpSpPr>
          <a:xfrm>
            <a:off x="3490531" y="2249009"/>
            <a:ext cx="367261" cy="366364"/>
            <a:chOff x="-62884425" y="4111775"/>
            <a:chExt cx="317425" cy="316650"/>
          </a:xfrm>
        </p:grpSpPr>
        <p:sp>
          <p:nvSpPr>
            <p:cNvPr id="5423" name="Google Shape;5423;p62"/>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62"/>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5" name="Google Shape;5425;p62"/>
          <p:cNvGrpSpPr/>
          <p:nvPr/>
        </p:nvGrpSpPr>
        <p:grpSpPr>
          <a:xfrm>
            <a:off x="2163165" y="2745078"/>
            <a:ext cx="365438" cy="360001"/>
            <a:chOff x="-60991775" y="3376900"/>
            <a:chExt cx="315850" cy="311150"/>
          </a:xfrm>
        </p:grpSpPr>
        <p:sp>
          <p:nvSpPr>
            <p:cNvPr id="5426" name="Google Shape;5426;p62"/>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62"/>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62"/>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9" name="Google Shape;5429;p62"/>
          <p:cNvGrpSpPr/>
          <p:nvPr/>
        </p:nvGrpSpPr>
        <p:grpSpPr>
          <a:xfrm>
            <a:off x="2162702" y="3195942"/>
            <a:ext cx="366364" cy="359075"/>
            <a:chOff x="-60988625" y="3740800"/>
            <a:chExt cx="316650" cy="310350"/>
          </a:xfrm>
        </p:grpSpPr>
        <p:sp>
          <p:nvSpPr>
            <p:cNvPr id="5430" name="Google Shape;5430;p62"/>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62"/>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62"/>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3" name="Google Shape;5433;p62"/>
          <p:cNvGrpSpPr/>
          <p:nvPr/>
        </p:nvGrpSpPr>
        <p:grpSpPr>
          <a:xfrm>
            <a:off x="2162702" y="3651393"/>
            <a:ext cx="366364" cy="365207"/>
            <a:chOff x="-60987850" y="4100950"/>
            <a:chExt cx="316650" cy="315650"/>
          </a:xfrm>
        </p:grpSpPr>
        <p:sp>
          <p:nvSpPr>
            <p:cNvPr id="5434" name="Google Shape;5434;p62"/>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62"/>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62"/>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62"/>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62"/>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9" name="Google Shape;5439;p62"/>
          <p:cNvGrpSpPr/>
          <p:nvPr/>
        </p:nvGrpSpPr>
        <p:grpSpPr>
          <a:xfrm>
            <a:off x="3932486" y="3196853"/>
            <a:ext cx="369083" cy="357253"/>
            <a:chOff x="-59447250" y="3706150"/>
            <a:chExt cx="319000" cy="308775"/>
          </a:xfrm>
        </p:grpSpPr>
        <p:sp>
          <p:nvSpPr>
            <p:cNvPr id="5440" name="Google Shape;5440;p62"/>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62"/>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62"/>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62"/>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4" name="Google Shape;5444;p62"/>
          <p:cNvGrpSpPr/>
          <p:nvPr/>
        </p:nvGrpSpPr>
        <p:grpSpPr>
          <a:xfrm>
            <a:off x="1721214" y="1378164"/>
            <a:ext cx="368186" cy="364224"/>
            <a:chOff x="-64406125" y="3362225"/>
            <a:chExt cx="318225" cy="314800"/>
          </a:xfrm>
        </p:grpSpPr>
        <p:sp>
          <p:nvSpPr>
            <p:cNvPr id="5445" name="Google Shape;5445;p62"/>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62"/>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47" name="Google Shape;5447;p62"/>
          <p:cNvSpPr/>
          <p:nvPr/>
        </p:nvSpPr>
        <p:spPr>
          <a:xfrm>
            <a:off x="1784421" y="1819628"/>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48" name="Google Shape;5448;p62"/>
          <p:cNvGrpSpPr/>
          <p:nvPr/>
        </p:nvGrpSpPr>
        <p:grpSpPr>
          <a:xfrm>
            <a:off x="1721677" y="2249009"/>
            <a:ext cx="367261" cy="366364"/>
            <a:chOff x="-64410850" y="4094450"/>
            <a:chExt cx="317425" cy="316650"/>
          </a:xfrm>
        </p:grpSpPr>
        <p:sp>
          <p:nvSpPr>
            <p:cNvPr id="5449" name="Google Shape;5449;p62"/>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62"/>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62"/>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52" name="Google Shape;5452;p62"/>
          <p:cNvSpPr/>
          <p:nvPr/>
        </p:nvSpPr>
        <p:spPr>
          <a:xfrm>
            <a:off x="3965897" y="1376528"/>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53" name="Google Shape;5453;p62"/>
          <p:cNvGrpSpPr/>
          <p:nvPr/>
        </p:nvGrpSpPr>
        <p:grpSpPr>
          <a:xfrm>
            <a:off x="3943225" y="1819083"/>
            <a:ext cx="365467" cy="368389"/>
            <a:chOff x="-62516625" y="3743175"/>
            <a:chExt cx="315875" cy="318400"/>
          </a:xfrm>
        </p:grpSpPr>
        <p:sp>
          <p:nvSpPr>
            <p:cNvPr id="5454" name="Google Shape;5454;p62"/>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62"/>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6" name="Google Shape;5456;p62"/>
          <p:cNvGrpSpPr/>
          <p:nvPr/>
        </p:nvGrpSpPr>
        <p:grpSpPr>
          <a:xfrm>
            <a:off x="3950065" y="2269054"/>
            <a:ext cx="351786" cy="326274"/>
            <a:chOff x="-62511900" y="4129100"/>
            <a:chExt cx="304050" cy="282000"/>
          </a:xfrm>
        </p:grpSpPr>
        <p:sp>
          <p:nvSpPr>
            <p:cNvPr id="5457" name="Google Shape;5457;p62"/>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62"/>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62"/>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62"/>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62"/>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2" name="Google Shape;5462;p62"/>
          <p:cNvGrpSpPr/>
          <p:nvPr/>
        </p:nvGrpSpPr>
        <p:grpSpPr>
          <a:xfrm>
            <a:off x="2628187" y="2741448"/>
            <a:ext cx="310770" cy="367261"/>
            <a:chOff x="-60597975" y="3367475"/>
            <a:chExt cx="268600" cy="317425"/>
          </a:xfrm>
        </p:grpSpPr>
        <p:sp>
          <p:nvSpPr>
            <p:cNvPr id="5463" name="Google Shape;5463;p62"/>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62"/>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62"/>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62"/>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62"/>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68" name="Google Shape;5468;p62"/>
          <p:cNvSpPr/>
          <p:nvPr/>
        </p:nvSpPr>
        <p:spPr>
          <a:xfrm>
            <a:off x="2598914" y="3192959"/>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69" name="Google Shape;5469;p62"/>
          <p:cNvGrpSpPr/>
          <p:nvPr/>
        </p:nvGrpSpPr>
        <p:grpSpPr>
          <a:xfrm>
            <a:off x="2600390" y="3702764"/>
            <a:ext cx="366364" cy="262465"/>
            <a:chOff x="-60621600" y="4145650"/>
            <a:chExt cx="316650" cy="226850"/>
          </a:xfrm>
        </p:grpSpPr>
        <p:sp>
          <p:nvSpPr>
            <p:cNvPr id="5470" name="Google Shape;5470;p62"/>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62"/>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62"/>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3" name="Google Shape;5473;p62"/>
          <p:cNvGrpSpPr/>
          <p:nvPr/>
        </p:nvGrpSpPr>
        <p:grpSpPr>
          <a:xfrm>
            <a:off x="3937042" y="3651263"/>
            <a:ext cx="359972" cy="365467"/>
            <a:chOff x="-59400775" y="4084200"/>
            <a:chExt cx="311125" cy="315875"/>
          </a:xfrm>
        </p:grpSpPr>
        <p:sp>
          <p:nvSpPr>
            <p:cNvPr id="5474" name="Google Shape;5474;p62"/>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62"/>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62"/>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62"/>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62"/>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62"/>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0" name="Google Shape;5480;p62"/>
          <p:cNvGrpSpPr/>
          <p:nvPr/>
        </p:nvGrpSpPr>
        <p:grpSpPr>
          <a:xfrm>
            <a:off x="2161136" y="1377094"/>
            <a:ext cx="365438" cy="366364"/>
            <a:chOff x="-64044600" y="3360375"/>
            <a:chExt cx="315850" cy="316650"/>
          </a:xfrm>
        </p:grpSpPr>
        <p:sp>
          <p:nvSpPr>
            <p:cNvPr id="5481" name="Google Shape;5481;p62"/>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62"/>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62"/>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4" name="Google Shape;5484;p62"/>
          <p:cNvGrpSpPr/>
          <p:nvPr/>
        </p:nvGrpSpPr>
        <p:grpSpPr>
          <a:xfrm>
            <a:off x="2187559" y="1819647"/>
            <a:ext cx="312592" cy="367261"/>
            <a:chOff x="-64022550" y="3727425"/>
            <a:chExt cx="270175" cy="317425"/>
          </a:xfrm>
        </p:grpSpPr>
        <p:sp>
          <p:nvSpPr>
            <p:cNvPr id="5485" name="Google Shape;5485;p62"/>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62"/>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62"/>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8" name="Google Shape;5488;p62"/>
          <p:cNvGrpSpPr/>
          <p:nvPr/>
        </p:nvGrpSpPr>
        <p:grpSpPr>
          <a:xfrm>
            <a:off x="2211697" y="2248547"/>
            <a:ext cx="264317" cy="367290"/>
            <a:chOff x="-64001300" y="4093650"/>
            <a:chExt cx="228450" cy="317450"/>
          </a:xfrm>
        </p:grpSpPr>
        <p:sp>
          <p:nvSpPr>
            <p:cNvPr id="5489" name="Google Shape;5489;p62"/>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62"/>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62"/>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62"/>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3" name="Google Shape;5493;p62"/>
          <p:cNvGrpSpPr/>
          <p:nvPr/>
        </p:nvGrpSpPr>
        <p:grpSpPr>
          <a:xfrm>
            <a:off x="830701" y="2741838"/>
            <a:ext cx="359972" cy="366480"/>
            <a:chOff x="-62148800" y="3377700"/>
            <a:chExt cx="311125" cy="316750"/>
          </a:xfrm>
        </p:grpSpPr>
        <p:sp>
          <p:nvSpPr>
            <p:cNvPr id="5494" name="Google Shape;5494;p62"/>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62"/>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6" name="Google Shape;5496;p62"/>
          <p:cNvGrpSpPr/>
          <p:nvPr/>
        </p:nvGrpSpPr>
        <p:grpSpPr>
          <a:xfrm>
            <a:off x="826608" y="3191835"/>
            <a:ext cx="368157" cy="367290"/>
            <a:chOff x="-62154300" y="3743950"/>
            <a:chExt cx="318200" cy="317450"/>
          </a:xfrm>
        </p:grpSpPr>
        <p:sp>
          <p:nvSpPr>
            <p:cNvPr id="5497" name="Google Shape;5497;p62"/>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62"/>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9" name="Google Shape;5499;p62"/>
          <p:cNvGrpSpPr/>
          <p:nvPr/>
        </p:nvGrpSpPr>
        <p:grpSpPr>
          <a:xfrm>
            <a:off x="826594" y="3650815"/>
            <a:ext cx="368186" cy="366364"/>
            <a:chOff x="-62151950" y="4111775"/>
            <a:chExt cx="318225" cy="316650"/>
          </a:xfrm>
        </p:grpSpPr>
        <p:sp>
          <p:nvSpPr>
            <p:cNvPr id="5500" name="Google Shape;5500;p62"/>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62"/>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62"/>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62"/>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4" name="Google Shape;5504;p62"/>
          <p:cNvGrpSpPr/>
          <p:nvPr/>
        </p:nvGrpSpPr>
        <p:grpSpPr>
          <a:xfrm>
            <a:off x="3045218" y="2741361"/>
            <a:ext cx="368157" cy="367434"/>
            <a:chOff x="-60254550" y="3367325"/>
            <a:chExt cx="318200" cy="317575"/>
          </a:xfrm>
        </p:grpSpPr>
        <p:sp>
          <p:nvSpPr>
            <p:cNvPr id="5505" name="Google Shape;5505;p62"/>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62"/>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62"/>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62"/>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9" name="Google Shape;5509;p62"/>
          <p:cNvGrpSpPr/>
          <p:nvPr/>
        </p:nvGrpSpPr>
        <p:grpSpPr>
          <a:xfrm>
            <a:off x="3046115" y="3192355"/>
            <a:ext cx="366364" cy="366248"/>
            <a:chOff x="-60255350" y="3733825"/>
            <a:chExt cx="316650" cy="316550"/>
          </a:xfrm>
        </p:grpSpPr>
        <p:sp>
          <p:nvSpPr>
            <p:cNvPr id="5510" name="Google Shape;5510;p62"/>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62"/>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62"/>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62"/>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62"/>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62"/>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62"/>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7" name="Google Shape;5517;p62"/>
          <p:cNvGrpSpPr/>
          <p:nvPr/>
        </p:nvGrpSpPr>
        <p:grpSpPr>
          <a:xfrm>
            <a:off x="3073912" y="3651263"/>
            <a:ext cx="310770" cy="365467"/>
            <a:chOff x="-60232500" y="4101525"/>
            <a:chExt cx="268600" cy="315875"/>
          </a:xfrm>
        </p:grpSpPr>
        <p:sp>
          <p:nvSpPr>
            <p:cNvPr id="5518" name="Google Shape;5518;p62"/>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62"/>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20" name="Google Shape;5520;p62"/>
          <p:cNvSpPr/>
          <p:nvPr/>
        </p:nvSpPr>
        <p:spPr>
          <a:xfrm>
            <a:off x="2161686" y="4120197"/>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21" name="Google Shape;5521;p62"/>
          <p:cNvGrpSpPr/>
          <p:nvPr/>
        </p:nvGrpSpPr>
        <p:grpSpPr>
          <a:xfrm>
            <a:off x="2606912" y="1377094"/>
            <a:ext cx="368186" cy="366364"/>
            <a:chOff x="-63679950" y="3360375"/>
            <a:chExt cx="318225" cy="316650"/>
          </a:xfrm>
        </p:grpSpPr>
        <p:sp>
          <p:nvSpPr>
            <p:cNvPr id="5522" name="Google Shape;5522;p62"/>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62"/>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62"/>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62"/>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26" name="Google Shape;5526;p62"/>
          <p:cNvSpPr/>
          <p:nvPr/>
        </p:nvSpPr>
        <p:spPr>
          <a:xfrm>
            <a:off x="2605879" y="1819397"/>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27" name="Google Shape;5527;p62"/>
          <p:cNvGrpSpPr/>
          <p:nvPr/>
        </p:nvGrpSpPr>
        <p:grpSpPr>
          <a:xfrm>
            <a:off x="2605539" y="2248431"/>
            <a:ext cx="370934" cy="367521"/>
            <a:chOff x="-63679950" y="4093450"/>
            <a:chExt cx="320600" cy="317650"/>
          </a:xfrm>
        </p:grpSpPr>
        <p:sp>
          <p:nvSpPr>
            <p:cNvPr id="5528" name="Google Shape;5528;p62"/>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62"/>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62"/>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1" name="Google Shape;5531;p62"/>
          <p:cNvGrpSpPr/>
          <p:nvPr/>
        </p:nvGrpSpPr>
        <p:grpSpPr>
          <a:xfrm>
            <a:off x="1265656" y="2741433"/>
            <a:ext cx="366364" cy="367290"/>
            <a:chOff x="-61784125" y="3377700"/>
            <a:chExt cx="316650" cy="317450"/>
          </a:xfrm>
        </p:grpSpPr>
        <p:sp>
          <p:nvSpPr>
            <p:cNvPr id="5532" name="Google Shape;5532;p62"/>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62"/>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62"/>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62"/>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62"/>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62"/>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62"/>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9" name="Google Shape;5539;p62"/>
          <p:cNvGrpSpPr/>
          <p:nvPr/>
        </p:nvGrpSpPr>
        <p:grpSpPr>
          <a:xfrm>
            <a:off x="1265656" y="3191835"/>
            <a:ext cx="366364" cy="367290"/>
            <a:chOff x="-61783350" y="3743950"/>
            <a:chExt cx="316650" cy="317450"/>
          </a:xfrm>
        </p:grpSpPr>
        <p:sp>
          <p:nvSpPr>
            <p:cNvPr id="5540" name="Google Shape;5540;p62"/>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62"/>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42" name="Google Shape;5542;p62"/>
          <p:cNvSpPr/>
          <p:nvPr/>
        </p:nvSpPr>
        <p:spPr>
          <a:xfrm>
            <a:off x="1265537" y="3650636"/>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62"/>
          <p:cNvSpPr/>
          <p:nvPr/>
        </p:nvSpPr>
        <p:spPr>
          <a:xfrm>
            <a:off x="3488339" y="2751280"/>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62"/>
          <p:cNvSpPr/>
          <p:nvPr/>
        </p:nvSpPr>
        <p:spPr>
          <a:xfrm>
            <a:off x="3487428" y="3231921"/>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45" name="Google Shape;5545;p62"/>
          <p:cNvGrpSpPr/>
          <p:nvPr/>
        </p:nvGrpSpPr>
        <p:grpSpPr>
          <a:xfrm>
            <a:off x="3487080" y="3651668"/>
            <a:ext cx="369112" cy="364657"/>
            <a:chOff x="-59869425" y="4102225"/>
            <a:chExt cx="319025" cy="315175"/>
          </a:xfrm>
        </p:grpSpPr>
        <p:sp>
          <p:nvSpPr>
            <p:cNvPr id="5546" name="Google Shape;5546;p62"/>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62"/>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62"/>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62"/>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0" name="Google Shape;5550;p62"/>
          <p:cNvGrpSpPr/>
          <p:nvPr/>
        </p:nvGrpSpPr>
        <p:grpSpPr>
          <a:xfrm>
            <a:off x="2605883" y="4120490"/>
            <a:ext cx="366364" cy="365467"/>
            <a:chOff x="-59029025" y="3711650"/>
            <a:chExt cx="316650" cy="315875"/>
          </a:xfrm>
        </p:grpSpPr>
        <p:sp>
          <p:nvSpPr>
            <p:cNvPr id="5551" name="Google Shape;5551;p62"/>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62"/>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62"/>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62"/>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62"/>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62"/>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62"/>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8" name="Google Shape;5558;p62"/>
          <p:cNvGrpSpPr/>
          <p:nvPr/>
        </p:nvGrpSpPr>
        <p:grpSpPr>
          <a:xfrm>
            <a:off x="4841373" y="1398014"/>
            <a:ext cx="351940" cy="348188"/>
            <a:chOff x="581525" y="3254850"/>
            <a:chExt cx="297750" cy="294575"/>
          </a:xfrm>
        </p:grpSpPr>
        <p:sp>
          <p:nvSpPr>
            <p:cNvPr id="5559" name="Google Shape;5559;p62"/>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62"/>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62"/>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2" name="Google Shape;5562;p62"/>
          <p:cNvGrpSpPr/>
          <p:nvPr/>
        </p:nvGrpSpPr>
        <p:grpSpPr>
          <a:xfrm>
            <a:off x="4840442" y="1836950"/>
            <a:ext cx="353802" cy="351497"/>
            <a:chOff x="580725" y="3617925"/>
            <a:chExt cx="299325" cy="297375"/>
          </a:xfrm>
        </p:grpSpPr>
        <p:sp>
          <p:nvSpPr>
            <p:cNvPr id="5563" name="Google Shape;5563;p62"/>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62"/>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62"/>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62"/>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62"/>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8" name="Google Shape;5568;p62"/>
          <p:cNvGrpSpPr/>
          <p:nvPr/>
        </p:nvGrpSpPr>
        <p:grpSpPr>
          <a:xfrm>
            <a:off x="4842304" y="2284140"/>
            <a:ext cx="350079" cy="350079"/>
            <a:chOff x="583100" y="3982600"/>
            <a:chExt cx="296175" cy="296175"/>
          </a:xfrm>
        </p:grpSpPr>
        <p:sp>
          <p:nvSpPr>
            <p:cNvPr id="5569" name="Google Shape;5569;p62"/>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62"/>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62"/>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62"/>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62"/>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62"/>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62"/>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6" name="Google Shape;5576;p62"/>
          <p:cNvGrpSpPr/>
          <p:nvPr/>
        </p:nvGrpSpPr>
        <p:grpSpPr>
          <a:xfrm>
            <a:off x="7074918" y="1397764"/>
            <a:ext cx="307231" cy="348690"/>
            <a:chOff x="2423775" y="3226875"/>
            <a:chExt cx="259925" cy="295000"/>
          </a:xfrm>
        </p:grpSpPr>
        <p:sp>
          <p:nvSpPr>
            <p:cNvPr id="5577" name="Google Shape;5577;p62"/>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62"/>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62"/>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0" name="Google Shape;5580;p62"/>
          <p:cNvGrpSpPr/>
          <p:nvPr/>
        </p:nvGrpSpPr>
        <p:grpSpPr>
          <a:xfrm>
            <a:off x="7052106" y="1839049"/>
            <a:ext cx="352857" cy="347301"/>
            <a:chOff x="2404875" y="3592725"/>
            <a:chExt cx="298525" cy="293825"/>
          </a:xfrm>
        </p:grpSpPr>
        <p:sp>
          <p:nvSpPr>
            <p:cNvPr id="5581" name="Google Shape;5581;p62"/>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62"/>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62"/>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4" name="Google Shape;5584;p62"/>
          <p:cNvGrpSpPr/>
          <p:nvPr/>
        </p:nvGrpSpPr>
        <p:grpSpPr>
          <a:xfrm>
            <a:off x="7053036" y="2284614"/>
            <a:ext cx="350995" cy="349133"/>
            <a:chOff x="2404875" y="3955825"/>
            <a:chExt cx="296950" cy="295375"/>
          </a:xfrm>
        </p:grpSpPr>
        <p:sp>
          <p:nvSpPr>
            <p:cNvPr id="5585" name="Google Shape;5585;p62"/>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62"/>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62"/>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62"/>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9" name="Google Shape;5589;p62"/>
          <p:cNvGrpSpPr/>
          <p:nvPr/>
        </p:nvGrpSpPr>
        <p:grpSpPr>
          <a:xfrm>
            <a:off x="5747016" y="2748808"/>
            <a:ext cx="349163" cy="350079"/>
            <a:chOff x="4263650" y="3235150"/>
            <a:chExt cx="295400" cy="296175"/>
          </a:xfrm>
        </p:grpSpPr>
        <p:sp>
          <p:nvSpPr>
            <p:cNvPr id="5590" name="Google Shape;5590;p62"/>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62"/>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62"/>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62"/>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62"/>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5" name="Google Shape;5595;p62"/>
          <p:cNvGrpSpPr/>
          <p:nvPr/>
        </p:nvGrpSpPr>
        <p:grpSpPr>
          <a:xfrm>
            <a:off x="5744696" y="3207969"/>
            <a:ext cx="353802" cy="327739"/>
            <a:chOff x="4266025" y="3609275"/>
            <a:chExt cx="299325" cy="277275"/>
          </a:xfrm>
        </p:grpSpPr>
        <p:sp>
          <p:nvSpPr>
            <p:cNvPr id="5596" name="Google Shape;5596;p62"/>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62"/>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8" name="Google Shape;5598;p62"/>
          <p:cNvGrpSpPr/>
          <p:nvPr/>
        </p:nvGrpSpPr>
        <p:grpSpPr>
          <a:xfrm>
            <a:off x="5745154" y="3673356"/>
            <a:ext cx="352886" cy="349133"/>
            <a:chOff x="4263650" y="3963700"/>
            <a:chExt cx="298550" cy="295375"/>
          </a:xfrm>
        </p:grpSpPr>
        <p:sp>
          <p:nvSpPr>
            <p:cNvPr id="5599" name="Google Shape;5599;p62"/>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62"/>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62"/>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62"/>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62"/>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62"/>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62"/>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6" name="Google Shape;5606;p62"/>
          <p:cNvGrpSpPr/>
          <p:nvPr/>
        </p:nvGrpSpPr>
        <p:grpSpPr>
          <a:xfrm>
            <a:off x="8023491" y="2748809"/>
            <a:ext cx="226264" cy="350079"/>
            <a:chOff x="6164975" y="3211525"/>
            <a:chExt cx="191425" cy="296175"/>
          </a:xfrm>
        </p:grpSpPr>
        <p:sp>
          <p:nvSpPr>
            <p:cNvPr id="5607" name="Google Shape;5607;p62"/>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62"/>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62"/>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62"/>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62"/>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62"/>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62"/>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4" name="Google Shape;5614;p62"/>
          <p:cNvGrpSpPr/>
          <p:nvPr/>
        </p:nvGrpSpPr>
        <p:grpSpPr>
          <a:xfrm>
            <a:off x="5285528" y="1397084"/>
            <a:ext cx="352886" cy="350049"/>
            <a:chOff x="946175" y="3253275"/>
            <a:chExt cx="298550" cy="296150"/>
          </a:xfrm>
        </p:grpSpPr>
        <p:sp>
          <p:nvSpPr>
            <p:cNvPr id="5615" name="Google Shape;5615;p62"/>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62"/>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62"/>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62"/>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62"/>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0" name="Google Shape;5620;p62"/>
          <p:cNvGrpSpPr/>
          <p:nvPr/>
        </p:nvGrpSpPr>
        <p:grpSpPr>
          <a:xfrm>
            <a:off x="5286459" y="1839048"/>
            <a:ext cx="351024" cy="347301"/>
            <a:chOff x="946175" y="3619500"/>
            <a:chExt cx="296975" cy="293825"/>
          </a:xfrm>
        </p:grpSpPr>
        <p:sp>
          <p:nvSpPr>
            <p:cNvPr id="5621" name="Google Shape;5621;p62"/>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62"/>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62"/>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62"/>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62"/>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62"/>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7" name="Google Shape;5627;p62"/>
          <p:cNvGrpSpPr/>
          <p:nvPr/>
        </p:nvGrpSpPr>
        <p:grpSpPr>
          <a:xfrm>
            <a:off x="5286001" y="2283682"/>
            <a:ext cx="351940" cy="350995"/>
            <a:chOff x="944600" y="3981825"/>
            <a:chExt cx="297750" cy="296950"/>
          </a:xfrm>
        </p:grpSpPr>
        <p:sp>
          <p:nvSpPr>
            <p:cNvPr id="5628" name="Google Shape;5628;p62"/>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62"/>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62"/>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62"/>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2" name="Google Shape;5632;p62"/>
          <p:cNvGrpSpPr/>
          <p:nvPr/>
        </p:nvGrpSpPr>
        <p:grpSpPr>
          <a:xfrm>
            <a:off x="7502937" y="1397542"/>
            <a:ext cx="350079" cy="349133"/>
            <a:chOff x="2768750" y="3227275"/>
            <a:chExt cx="296175" cy="295375"/>
          </a:xfrm>
        </p:grpSpPr>
        <p:sp>
          <p:nvSpPr>
            <p:cNvPr id="5633" name="Google Shape;5633;p62"/>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62"/>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62"/>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62"/>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62"/>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62"/>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62"/>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62"/>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1" name="Google Shape;5641;p62"/>
          <p:cNvGrpSpPr/>
          <p:nvPr/>
        </p:nvGrpSpPr>
        <p:grpSpPr>
          <a:xfrm>
            <a:off x="7523888" y="1838414"/>
            <a:ext cx="308177" cy="348572"/>
            <a:chOff x="2786075" y="3591800"/>
            <a:chExt cx="260725" cy="294900"/>
          </a:xfrm>
        </p:grpSpPr>
        <p:sp>
          <p:nvSpPr>
            <p:cNvPr id="5642" name="Google Shape;5642;p62"/>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62"/>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62"/>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62"/>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62"/>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7" name="Google Shape;5647;p62"/>
          <p:cNvGrpSpPr/>
          <p:nvPr/>
        </p:nvGrpSpPr>
        <p:grpSpPr>
          <a:xfrm>
            <a:off x="7564387" y="2284141"/>
            <a:ext cx="227180" cy="350079"/>
            <a:chOff x="2819150" y="3955025"/>
            <a:chExt cx="192200" cy="296175"/>
          </a:xfrm>
        </p:grpSpPr>
        <p:sp>
          <p:nvSpPr>
            <p:cNvPr id="5648" name="Google Shape;5648;p62"/>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62"/>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62"/>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62"/>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2" name="Google Shape;5652;p62"/>
          <p:cNvGrpSpPr/>
          <p:nvPr/>
        </p:nvGrpSpPr>
        <p:grpSpPr>
          <a:xfrm>
            <a:off x="6188160" y="2749739"/>
            <a:ext cx="349133" cy="348217"/>
            <a:chOff x="4629125" y="3235150"/>
            <a:chExt cx="295375" cy="294600"/>
          </a:xfrm>
        </p:grpSpPr>
        <p:sp>
          <p:nvSpPr>
            <p:cNvPr id="5653" name="Google Shape;5653;p62"/>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62"/>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62"/>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62"/>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62"/>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8" name="Google Shape;5658;p62"/>
          <p:cNvGrpSpPr/>
          <p:nvPr/>
        </p:nvGrpSpPr>
        <p:grpSpPr>
          <a:xfrm>
            <a:off x="6188145" y="3197272"/>
            <a:ext cx="349163" cy="349133"/>
            <a:chOff x="4628325" y="3599825"/>
            <a:chExt cx="295400" cy="295375"/>
          </a:xfrm>
        </p:grpSpPr>
        <p:sp>
          <p:nvSpPr>
            <p:cNvPr id="5659" name="Google Shape;5659;p62"/>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62"/>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62"/>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62"/>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62"/>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62"/>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62"/>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62"/>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62"/>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62"/>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62"/>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62"/>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1" name="Google Shape;5671;p62"/>
          <p:cNvGrpSpPr/>
          <p:nvPr/>
        </p:nvGrpSpPr>
        <p:grpSpPr>
          <a:xfrm>
            <a:off x="6209096" y="3672883"/>
            <a:ext cx="307261" cy="350079"/>
            <a:chOff x="4645650" y="3962900"/>
            <a:chExt cx="259950" cy="296175"/>
          </a:xfrm>
        </p:grpSpPr>
        <p:sp>
          <p:nvSpPr>
            <p:cNvPr id="5672" name="Google Shape;5672;p62"/>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62"/>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62"/>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62"/>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62"/>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62"/>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8" name="Google Shape;5678;p62"/>
          <p:cNvGrpSpPr/>
          <p:nvPr/>
        </p:nvGrpSpPr>
        <p:grpSpPr>
          <a:xfrm>
            <a:off x="7962056" y="3197745"/>
            <a:ext cx="349133" cy="348188"/>
            <a:chOff x="6143725" y="3582500"/>
            <a:chExt cx="295375" cy="294575"/>
          </a:xfrm>
        </p:grpSpPr>
        <p:sp>
          <p:nvSpPr>
            <p:cNvPr id="5679" name="Google Shape;5679;p62"/>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62"/>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62"/>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62"/>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62"/>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62"/>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62"/>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6" name="Google Shape;5686;p62"/>
          <p:cNvGrpSpPr/>
          <p:nvPr/>
        </p:nvGrpSpPr>
        <p:grpSpPr>
          <a:xfrm>
            <a:off x="5730883" y="1397084"/>
            <a:ext cx="350995" cy="350049"/>
            <a:chOff x="1310075" y="3253275"/>
            <a:chExt cx="296950" cy="296150"/>
          </a:xfrm>
        </p:grpSpPr>
        <p:sp>
          <p:nvSpPr>
            <p:cNvPr id="5687" name="Google Shape;5687;p62"/>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62"/>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62"/>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90" name="Google Shape;5690;p62"/>
          <p:cNvSpPr/>
          <p:nvPr/>
        </p:nvSpPr>
        <p:spPr>
          <a:xfrm>
            <a:off x="5732303" y="1839172"/>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91" name="Google Shape;5691;p62"/>
          <p:cNvGrpSpPr/>
          <p:nvPr/>
        </p:nvGrpSpPr>
        <p:grpSpPr>
          <a:xfrm>
            <a:off x="5730410" y="2283343"/>
            <a:ext cx="351941" cy="351675"/>
            <a:chOff x="1310075" y="3980250"/>
            <a:chExt cx="297750" cy="297525"/>
          </a:xfrm>
        </p:grpSpPr>
        <p:sp>
          <p:nvSpPr>
            <p:cNvPr id="5692" name="Google Shape;5692;p62"/>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62"/>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62"/>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62"/>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6" name="Google Shape;5696;p62"/>
          <p:cNvGrpSpPr/>
          <p:nvPr/>
        </p:nvGrpSpPr>
        <p:grpSpPr>
          <a:xfrm>
            <a:off x="7995198" y="1397542"/>
            <a:ext cx="266305" cy="349133"/>
            <a:chOff x="3167275" y="3227275"/>
            <a:chExt cx="225300" cy="295375"/>
          </a:xfrm>
        </p:grpSpPr>
        <p:sp>
          <p:nvSpPr>
            <p:cNvPr id="5697" name="Google Shape;5697;p62"/>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62"/>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62"/>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62"/>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62"/>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02" name="Google Shape;5702;p62"/>
          <p:cNvSpPr/>
          <p:nvPr/>
        </p:nvSpPr>
        <p:spPr>
          <a:xfrm>
            <a:off x="7944537" y="1837428"/>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03" name="Google Shape;5703;p62"/>
          <p:cNvGrpSpPr/>
          <p:nvPr/>
        </p:nvGrpSpPr>
        <p:grpSpPr>
          <a:xfrm>
            <a:off x="7952380" y="2284599"/>
            <a:ext cx="351940" cy="349163"/>
            <a:chOff x="3133425" y="3955025"/>
            <a:chExt cx="297750" cy="295400"/>
          </a:xfrm>
        </p:grpSpPr>
        <p:sp>
          <p:nvSpPr>
            <p:cNvPr id="5704" name="Google Shape;5704;p62"/>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62"/>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62"/>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7" name="Google Shape;5707;p62"/>
          <p:cNvGrpSpPr/>
          <p:nvPr/>
        </p:nvGrpSpPr>
        <p:grpSpPr>
          <a:xfrm>
            <a:off x="6632554" y="2748187"/>
            <a:ext cx="350079" cy="351320"/>
            <a:chOff x="4991425" y="3234750"/>
            <a:chExt cx="296175" cy="297225"/>
          </a:xfrm>
        </p:grpSpPr>
        <p:sp>
          <p:nvSpPr>
            <p:cNvPr id="5708" name="Google Shape;5708;p62"/>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62"/>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62"/>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62"/>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62"/>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62"/>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4" name="Google Shape;5714;p62"/>
          <p:cNvGrpSpPr/>
          <p:nvPr/>
        </p:nvGrpSpPr>
        <p:grpSpPr>
          <a:xfrm>
            <a:off x="6632554" y="3217750"/>
            <a:ext cx="350079" cy="308177"/>
            <a:chOff x="4991425" y="3617150"/>
            <a:chExt cx="296175" cy="260725"/>
          </a:xfrm>
        </p:grpSpPr>
        <p:sp>
          <p:nvSpPr>
            <p:cNvPr id="5715" name="Google Shape;5715;p62"/>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62"/>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62"/>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62"/>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62"/>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62"/>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62"/>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2" name="Google Shape;5722;p62"/>
          <p:cNvGrpSpPr/>
          <p:nvPr/>
        </p:nvGrpSpPr>
        <p:grpSpPr>
          <a:xfrm>
            <a:off x="6709827" y="3673341"/>
            <a:ext cx="195532" cy="349163"/>
            <a:chOff x="5056800" y="3962900"/>
            <a:chExt cx="165425" cy="295400"/>
          </a:xfrm>
        </p:grpSpPr>
        <p:sp>
          <p:nvSpPr>
            <p:cNvPr id="5723" name="Google Shape;5723;p62"/>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62"/>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62"/>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6" name="Google Shape;5726;p62"/>
          <p:cNvGrpSpPr/>
          <p:nvPr/>
        </p:nvGrpSpPr>
        <p:grpSpPr>
          <a:xfrm>
            <a:off x="7961125" y="3673357"/>
            <a:ext cx="350995" cy="349133"/>
            <a:chOff x="6168925" y="3936925"/>
            <a:chExt cx="296950" cy="295375"/>
          </a:xfrm>
        </p:grpSpPr>
        <p:sp>
          <p:nvSpPr>
            <p:cNvPr id="5727" name="Google Shape;5727;p62"/>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62"/>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62"/>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62"/>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62"/>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62"/>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3" name="Google Shape;5733;p62"/>
          <p:cNvGrpSpPr/>
          <p:nvPr/>
        </p:nvGrpSpPr>
        <p:grpSpPr>
          <a:xfrm>
            <a:off x="6174844" y="1390429"/>
            <a:ext cx="348188" cy="349133"/>
            <a:chOff x="1674750" y="3254050"/>
            <a:chExt cx="294575" cy="295375"/>
          </a:xfrm>
        </p:grpSpPr>
        <p:sp>
          <p:nvSpPr>
            <p:cNvPr id="5734" name="Google Shape;5734;p62"/>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62"/>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62"/>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7" name="Google Shape;5737;p62"/>
          <p:cNvGrpSpPr/>
          <p:nvPr/>
        </p:nvGrpSpPr>
        <p:grpSpPr>
          <a:xfrm>
            <a:off x="6189239" y="1838132"/>
            <a:ext cx="319347" cy="349133"/>
            <a:chOff x="1687350" y="3618725"/>
            <a:chExt cx="270175" cy="295375"/>
          </a:xfrm>
        </p:grpSpPr>
        <p:sp>
          <p:nvSpPr>
            <p:cNvPr id="5738" name="Google Shape;5738;p62"/>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62"/>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62"/>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1" name="Google Shape;5741;p62"/>
          <p:cNvGrpSpPr/>
          <p:nvPr/>
        </p:nvGrpSpPr>
        <p:grpSpPr>
          <a:xfrm>
            <a:off x="6172942" y="2284613"/>
            <a:ext cx="351940" cy="349133"/>
            <a:chOff x="1672375" y="3982600"/>
            <a:chExt cx="297750" cy="295375"/>
          </a:xfrm>
        </p:grpSpPr>
        <p:sp>
          <p:nvSpPr>
            <p:cNvPr id="5742" name="Google Shape;5742;p62"/>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62"/>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62"/>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5" name="Google Shape;5745;p62"/>
          <p:cNvGrpSpPr/>
          <p:nvPr/>
        </p:nvGrpSpPr>
        <p:grpSpPr>
          <a:xfrm>
            <a:off x="4864934" y="2748808"/>
            <a:ext cx="350079" cy="350079"/>
            <a:chOff x="3497300" y="3227275"/>
            <a:chExt cx="296175" cy="296175"/>
          </a:xfrm>
        </p:grpSpPr>
        <p:sp>
          <p:nvSpPr>
            <p:cNvPr id="5746" name="Google Shape;5746;p62"/>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62"/>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62"/>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62"/>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62"/>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62"/>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62"/>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62"/>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4" name="Google Shape;5754;p62"/>
          <p:cNvGrpSpPr/>
          <p:nvPr/>
        </p:nvGrpSpPr>
        <p:grpSpPr>
          <a:xfrm>
            <a:off x="4865407" y="3198203"/>
            <a:ext cx="349133" cy="347272"/>
            <a:chOff x="3497300" y="3591950"/>
            <a:chExt cx="295375" cy="293800"/>
          </a:xfrm>
        </p:grpSpPr>
        <p:sp>
          <p:nvSpPr>
            <p:cNvPr id="5755" name="Google Shape;5755;p62"/>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62"/>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62"/>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62"/>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62"/>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62"/>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62"/>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62"/>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3" name="Google Shape;5763;p62"/>
          <p:cNvGrpSpPr/>
          <p:nvPr/>
        </p:nvGrpSpPr>
        <p:grpSpPr>
          <a:xfrm>
            <a:off x="4865407" y="3673341"/>
            <a:ext cx="349133" cy="349163"/>
            <a:chOff x="3497300" y="3955025"/>
            <a:chExt cx="295375" cy="295400"/>
          </a:xfrm>
        </p:grpSpPr>
        <p:sp>
          <p:nvSpPr>
            <p:cNvPr id="5764" name="Google Shape;5764;p62"/>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62"/>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62"/>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7" name="Google Shape;5767;p62"/>
          <p:cNvGrpSpPr/>
          <p:nvPr/>
        </p:nvGrpSpPr>
        <p:grpSpPr>
          <a:xfrm>
            <a:off x="7089979" y="2749532"/>
            <a:ext cx="327739" cy="348631"/>
            <a:chOff x="5364750" y="3235150"/>
            <a:chExt cx="277275" cy="294950"/>
          </a:xfrm>
        </p:grpSpPr>
        <p:sp>
          <p:nvSpPr>
            <p:cNvPr id="5768" name="Google Shape;5768;p62"/>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62"/>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62"/>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62"/>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62"/>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62"/>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62"/>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62"/>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6" name="Google Shape;5776;p62"/>
          <p:cNvGrpSpPr/>
          <p:nvPr/>
        </p:nvGrpSpPr>
        <p:grpSpPr>
          <a:xfrm>
            <a:off x="7078337" y="3195868"/>
            <a:ext cx="351024" cy="351941"/>
            <a:chOff x="5355300" y="3598250"/>
            <a:chExt cx="296975" cy="297750"/>
          </a:xfrm>
        </p:grpSpPr>
        <p:sp>
          <p:nvSpPr>
            <p:cNvPr id="5777" name="Google Shape;5777;p62"/>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62"/>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62"/>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62"/>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62"/>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62"/>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62"/>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62"/>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5" name="Google Shape;5785;p62"/>
          <p:cNvGrpSpPr/>
          <p:nvPr/>
        </p:nvGrpSpPr>
        <p:grpSpPr>
          <a:xfrm>
            <a:off x="7082533" y="3734790"/>
            <a:ext cx="342632" cy="226264"/>
            <a:chOff x="5358450" y="4015675"/>
            <a:chExt cx="289875" cy="191425"/>
          </a:xfrm>
        </p:grpSpPr>
        <p:sp>
          <p:nvSpPr>
            <p:cNvPr id="5786" name="Google Shape;5786;p62"/>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62"/>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62"/>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62"/>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0" name="Google Shape;5790;p62"/>
          <p:cNvGrpSpPr/>
          <p:nvPr/>
        </p:nvGrpSpPr>
        <p:grpSpPr>
          <a:xfrm>
            <a:off x="6209015" y="4117322"/>
            <a:ext cx="351024" cy="325464"/>
            <a:chOff x="6543825" y="3202075"/>
            <a:chExt cx="296975" cy="275350"/>
          </a:xfrm>
        </p:grpSpPr>
        <p:sp>
          <p:nvSpPr>
            <p:cNvPr id="5791" name="Google Shape;5791;p62"/>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62"/>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62"/>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62"/>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62"/>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62"/>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62"/>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8" name="Google Shape;5798;p62"/>
          <p:cNvGrpSpPr/>
          <p:nvPr/>
        </p:nvGrpSpPr>
        <p:grpSpPr>
          <a:xfrm>
            <a:off x="6615996" y="1397069"/>
            <a:ext cx="350079" cy="350079"/>
            <a:chOff x="2037825" y="3254050"/>
            <a:chExt cx="296175" cy="296175"/>
          </a:xfrm>
        </p:grpSpPr>
        <p:sp>
          <p:nvSpPr>
            <p:cNvPr id="5799" name="Google Shape;5799;p62"/>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62"/>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62"/>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62"/>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62"/>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62"/>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5" name="Google Shape;5805;p62"/>
          <p:cNvGrpSpPr/>
          <p:nvPr/>
        </p:nvGrpSpPr>
        <p:grpSpPr>
          <a:xfrm>
            <a:off x="6614135" y="1838236"/>
            <a:ext cx="353802" cy="348926"/>
            <a:chOff x="2034675" y="3617925"/>
            <a:chExt cx="299325" cy="295200"/>
          </a:xfrm>
        </p:grpSpPr>
        <p:sp>
          <p:nvSpPr>
            <p:cNvPr id="5806" name="Google Shape;5806;p62"/>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62"/>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62"/>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62"/>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62"/>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1" name="Google Shape;5811;p62"/>
          <p:cNvGrpSpPr/>
          <p:nvPr/>
        </p:nvGrpSpPr>
        <p:grpSpPr>
          <a:xfrm>
            <a:off x="6615996" y="2284613"/>
            <a:ext cx="350079" cy="349133"/>
            <a:chOff x="2037825" y="3981825"/>
            <a:chExt cx="296175" cy="295375"/>
          </a:xfrm>
        </p:grpSpPr>
        <p:sp>
          <p:nvSpPr>
            <p:cNvPr id="5812" name="Google Shape;5812;p62"/>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62"/>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62"/>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5" name="Google Shape;5815;p62"/>
          <p:cNvGrpSpPr/>
          <p:nvPr/>
        </p:nvGrpSpPr>
        <p:grpSpPr>
          <a:xfrm>
            <a:off x="5301014" y="2780929"/>
            <a:ext cx="350079" cy="285837"/>
            <a:chOff x="3860400" y="3254050"/>
            <a:chExt cx="296175" cy="241825"/>
          </a:xfrm>
        </p:grpSpPr>
        <p:sp>
          <p:nvSpPr>
            <p:cNvPr id="5816" name="Google Shape;5816;p62"/>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62"/>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62"/>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62"/>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62"/>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62"/>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62"/>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3" name="Google Shape;5823;p62"/>
          <p:cNvGrpSpPr/>
          <p:nvPr/>
        </p:nvGrpSpPr>
        <p:grpSpPr>
          <a:xfrm>
            <a:off x="5300541" y="3196800"/>
            <a:ext cx="351024" cy="350079"/>
            <a:chOff x="3859600" y="3591950"/>
            <a:chExt cx="296975" cy="296175"/>
          </a:xfrm>
        </p:grpSpPr>
        <p:sp>
          <p:nvSpPr>
            <p:cNvPr id="5824" name="Google Shape;5824;p62"/>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62"/>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62"/>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7" name="Google Shape;5827;p62"/>
          <p:cNvGrpSpPr/>
          <p:nvPr/>
        </p:nvGrpSpPr>
        <p:grpSpPr>
          <a:xfrm>
            <a:off x="5301014" y="3672883"/>
            <a:ext cx="350079" cy="350079"/>
            <a:chOff x="3860400" y="3955025"/>
            <a:chExt cx="296175" cy="296175"/>
          </a:xfrm>
        </p:grpSpPr>
        <p:sp>
          <p:nvSpPr>
            <p:cNvPr id="5828" name="Google Shape;5828;p62"/>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62"/>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62"/>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62"/>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62"/>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3" name="Google Shape;5833;p62"/>
          <p:cNvGrpSpPr/>
          <p:nvPr/>
        </p:nvGrpSpPr>
        <p:grpSpPr>
          <a:xfrm>
            <a:off x="7516230" y="2749281"/>
            <a:ext cx="355664" cy="349133"/>
            <a:chOff x="5716825" y="3235950"/>
            <a:chExt cx="300900" cy="295375"/>
          </a:xfrm>
        </p:grpSpPr>
        <p:sp>
          <p:nvSpPr>
            <p:cNvPr id="5834" name="Google Shape;5834;p62"/>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62"/>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62"/>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62"/>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8" name="Google Shape;5838;p62"/>
          <p:cNvGrpSpPr/>
          <p:nvPr/>
        </p:nvGrpSpPr>
        <p:grpSpPr>
          <a:xfrm>
            <a:off x="7529261" y="3207969"/>
            <a:ext cx="329601" cy="327739"/>
            <a:chOff x="5727850" y="3609275"/>
            <a:chExt cx="278850" cy="277275"/>
          </a:xfrm>
        </p:grpSpPr>
        <p:sp>
          <p:nvSpPr>
            <p:cNvPr id="5839" name="Google Shape;5839;p62"/>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62"/>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62"/>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62"/>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62"/>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4" name="Google Shape;5844;p62"/>
          <p:cNvGrpSpPr/>
          <p:nvPr/>
        </p:nvGrpSpPr>
        <p:grpSpPr>
          <a:xfrm>
            <a:off x="7540446" y="3673356"/>
            <a:ext cx="307231" cy="349133"/>
            <a:chOff x="5736525" y="3963700"/>
            <a:chExt cx="259925" cy="295375"/>
          </a:xfrm>
        </p:grpSpPr>
        <p:sp>
          <p:nvSpPr>
            <p:cNvPr id="5845" name="Google Shape;5845;p62"/>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62"/>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62"/>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62"/>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62"/>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62"/>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62"/>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2" name="Google Shape;5852;p62"/>
          <p:cNvGrpSpPr/>
          <p:nvPr/>
        </p:nvGrpSpPr>
        <p:grpSpPr>
          <a:xfrm>
            <a:off x="6632026" y="4122683"/>
            <a:ext cx="351024" cy="350079"/>
            <a:chOff x="6553275" y="3604550"/>
            <a:chExt cx="296975" cy="296175"/>
          </a:xfrm>
        </p:grpSpPr>
        <p:sp>
          <p:nvSpPr>
            <p:cNvPr id="5853" name="Google Shape;5853;p62"/>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62"/>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62"/>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62"/>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62"/>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62"/>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59" name="Google Shape;5859;p62"/>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5860" name="Google Shape;5860;p62"/>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864" name="Shape 5864"/>
        <p:cNvGrpSpPr/>
        <p:nvPr/>
      </p:nvGrpSpPr>
      <p:grpSpPr>
        <a:xfrm>
          <a:off x="0" y="0"/>
          <a:ext cx="0" cy="0"/>
          <a:chOff x="0" y="0"/>
          <a:chExt cx="0" cy="0"/>
        </a:xfrm>
      </p:grpSpPr>
      <p:grpSp>
        <p:nvGrpSpPr>
          <p:cNvPr id="5865" name="Google Shape;5865;p63"/>
          <p:cNvGrpSpPr/>
          <p:nvPr/>
        </p:nvGrpSpPr>
        <p:grpSpPr>
          <a:xfrm>
            <a:off x="859032" y="1380546"/>
            <a:ext cx="294401" cy="353645"/>
            <a:chOff x="-35814600" y="3202075"/>
            <a:chExt cx="242625" cy="291450"/>
          </a:xfrm>
        </p:grpSpPr>
        <p:sp>
          <p:nvSpPr>
            <p:cNvPr id="5866" name="Google Shape;5866;p63"/>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63"/>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63"/>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63"/>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63"/>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63"/>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63"/>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3" name="Google Shape;5873;p63"/>
          <p:cNvGrpSpPr/>
          <p:nvPr/>
        </p:nvGrpSpPr>
        <p:grpSpPr>
          <a:xfrm>
            <a:off x="829410" y="1821466"/>
            <a:ext cx="353645" cy="353888"/>
            <a:chOff x="-35839800" y="3561025"/>
            <a:chExt cx="291450" cy="291650"/>
          </a:xfrm>
        </p:grpSpPr>
        <p:sp>
          <p:nvSpPr>
            <p:cNvPr id="5874" name="Google Shape;5874;p63"/>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63"/>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63"/>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63"/>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63"/>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63"/>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63"/>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81" name="Google Shape;5881;p63"/>
          <p:cNvSpPr/>
          <p:nvPr/>
        </p:nvSpPr>
        <p:spPr>
          <a:xfrm>
            <a:off x="827834"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82" name="Google Shape;5882;p63"/>
          <p:cNvGrpSpPr/>
          <p:nvPr/>
        </p:nvGrpSpPr>
        <p:grpSpPr>
          <a:xfrm>
            <a:off x="3066955" y="1380546"/>
            <a:ext cx="353645" cy="353645"/>
            <a:chOff x="-34003850" y="3227275"/>
            <a:chExt cx="291450" cy="291450"/>
          </a:xfrm>
        </p:grpSpPr>
        <p:sp>
          <p:nvSpPr>
            <p:cNvPr id="5883" name="Google Shape;5883;p63"/>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63"/>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63"/>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63"/>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63"/>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8" name="Google Shape;5888;p63"/>
          <p:cNvGrpSpPr/>
          <p:nvPr/>
        </p:nvGrpSpPr>
        <p:grpSpPr>
          <a:xfrm>
            <a:off x="3066485" y="1821238"/>
            <a:ext cx="354586" cy="354343"/>
            <a:chOff x="-34004625" y="3585850"/>
            <a:chExt cx="292225" cy="292025"/>
          </a:xfrm>
        </p:grpSpPr>
        <p:sp>
          <p:nvSpPr>
            <p:cNvPr id="5889" name="Google Shape;5889;p63"/>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63"/>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63"/>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63"/>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63"/>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4" name="Google Shape;5894;p63"/>
          <p:cNvGrpSpPr/>
          <p:nvPr/>
        </p:nvGrpSpPr>
        <p:grpSpPr>
          <a:xfrm>
            <a:off x="3066000" y="2256439"/>
            <a:ext cx="355557" cy="354616"/>
            <a:chOff x="-34005425" y="3945575"/>
            <a:chExt cx="293025" cy="292250"/>
          </a:xfrm>
        </p:grpSpPr>
        <p:sp>
          <p:nvSpPr>
            <p:cNvPr id="5895" name="Google Shape;5895;p63"/>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63"/>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63"/>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8" name="Google Shape;5898;p63"/>
          <p:cNvGrpSpPr/>
          <p:nvPr/>
        </p:nvGrpSpPr>
        <p:grpSpPr>
          <a:xfrm>
            <a:off x="1713099" y="2729615"/>
            <a:ext cx="358408" cy="355557"/>
            <a:chOff x="-32174975" y="3192625"/>
            <a:chExt cx="295375" cy="293025"/>
          </a:xfrm>
        </p:grpSpPr>
        <p:sp>
          <p:nvSpPr>
            <p:cNvPr id="5899" name="Google Shape;5899;p63"/>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63"/>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63"/>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63"/>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03" name="Google Shape;5903;p63"/>
          <p:cNvSpPr/>
          <p:nvPr/>
        </p:nvSpPr>
        <p:spPr>
          <a:xfrm>
            <a:off x="1710145"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63"/>
          <p:cNvSpPr/>
          <p:nvPr/>
        </p:nvSpPr>
        <p:spPr>
          <a:xfrm>
            <a:off x="1714923"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05" name="Google Shape;5905;p63"/>
          <p:cNvGrpSpPr/>
          <p:nvPr/>
        </p:nvGrpSpPr>
        <p:grpSpPr>
          <a:xfrm>
            <a:off x="3952249" y="2730570"/>
            <a:ext cx="354586" cy="353645"/>
            <a:chOff x="-30345325" y="3184750"/>
            <a:chExt cx="292225" cy="291450"/>
          </a:xfrm>
        </p:grpSpPr>
        <p:sp>
          <p:nvSpPr>
            <p:cNvPr id="5906" name="Google Shape;5906;p63"/>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63"/>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63"/>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63"/>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63"/>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1" name="Google Shape;5911;p63"/>
          <p:cNvGrpSpPr/>
          <p:nvPr/>
        </p:nvGrpSpPr>
        <p:grpSpPr>
          <a:xfrm>
            <a:off x="1277001" y="1380546"/>
            <a:ext cx="353645" cy="353645"/>
            <a:chOff x="-35481425" y="3202075"/>
            <a:chExt cx="291450" cy="291450"/>
          </a:xfrm>
        </p:grpSpPr>
        <p:sp>
          <p:nvSpPr>
            <p:cNvPr id="5912" name="Google Shape;5912;p63"/>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63"/>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63"/>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63"/>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63"/>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63"/>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63"/>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9" name="Google Shape;5919;p63"/>
          <p:cNvGrpSpPr/>
          <p:nvPr/>
        </p:nvGrpSpPr>
        <p:grpSpPr>
          <a:xfrm>
            <a:off x="1276531" y="1822072"/>
            <a:ext cx="354586" cy="352675"/>
            <a:chOff x="-35482200" y="3561225"/>
            <a:chExt cx="292225" cy="290650"/>
          </a:xfrm>
        </p:grpSpPr>
        <p:sp>
          <p:nvSpPr>
            <p:cNvPr id="5920" name="Google Shape;5920;p63"/>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63"/>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63"/>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3" name="Google Shape;5923;p63"/>
          <p:cNvGrpSpPr/>
          <p:nvPr/>
        </p:nvGrpSpPr>
        <p:grpSpPr>
          <a:xfrm>
            <a:off x="1277001" y="2256940"/>
            <a:ext cx="353645" cy="353615"/>
            <a:chOff x="-35481425" y="3919600"/>
            <a:chExt cx="291450" cy="291425"/>
          </a:xfrm>
        </p:grpSpPr>
        <p:sp>
          <p:nvSpPr>
            <p:cNvPr id="5924" name="Google Shape;5924;p63"/>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63"/>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63"/>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63"/>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63"/>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63"/>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63"/>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63"/>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2" name="Google Shape;5932;p63"/>
          <p:cNvGrpSpPr/>
          <p:nvPr/>
        </p:nvGrpSpPr>
        <p:grpSpPr>
          <a:xfrm>
            <a:off x="3512636" y="1381031"/>
            <a:ext cx="357468" cy="352675"/>
            <a:chOff x="-33645475" y="3228075"/>
            <a:chExt cx="294600" cy="290650"/>
          </a:xfrm>
        </p:grpSpPr>
        <p:sp>
          <p:nvSpPr>
            <p:cNvPr id="5933" name="Google Shape;5933;p63"/>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63"/>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63"/>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63"/>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63"/>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63"/>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63"/>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0" name="Google Shape;5940;p63"/>
          <p:cNvGrpSpPr/>
          <p:nvPr/>
        </p:nvGrpSpPr>
        <p:grpSpPr>
          <a:xfrm>
            <a:off x="3513606" y="1821116"/>
            <a:ext cx="355526" cy="354586"/>
            <a:chOff x="-33646250" y="3586425"/>
            <a:chExt cx="293000" cy="292225"/>
          </a:xfrm>
        </p:grpSpPr>
        <p:sp>
          <p:nvSpPr>
            <p:cNvPr id="5941" name="Google Shape;5941;p63"/>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63"/>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3" name="Google Shape;5943;p63"/>
          <p:cNvGrpSpPr/>
          <p:nvPr/>
        </p:nvGrpSpPr>
        <p:grpSpPr>
          <a:xfrm>
            <a:off x="3514076" y="2255969"/>
            <a:ext cx="354586" cy="355557"/>
            <a:chOff x="-33645475" y="3944800"/>
            <a:chExt cx="292225" cy="293025"/>
          </a:xfrm>
        </p:grpSpPr>
        <p:sp>
          <p:nvSpPr>
            <p:cNvPr id="5944" name="Google Shape;5944;p63"/>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63"/>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63"/>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63"/>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63"/>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63"/>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63"/>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63"/>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63"/>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63"/>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4" name="Google Shape;5954;p63"/>
          <p:cNvGrpSpPr/>
          <p:nvPr/>
        </p:nvGrpSpPr>
        <p:grpSpPr>
          <a:xfrm>
            <a:off x="2167295" y="2729706"/>
            <a:ext cx="352675" cy="355375"/>
            <a:chOff x="-31809525" y="3192625"/>
            <a:chExt cx="290650" cy="292875"/>
          </a:xfrm>
        </p:grpSpPr>
        <p:sp>
          <p:nvSpPr>
            <p:cNvPr id="5955" name="Google Shape;5955;p63"/>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63"/>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63"/>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63"/>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9" name="Google Shape;5959;p63"/>
          <p:cNvGrpSpPr/>
          <p:nvPr/>
        </p:nvGrpSpPr>
        <p:grpSpPr>
          <a:xfrm>
            <a:off x="2166810" y="3200258"/>
            <a:ext cx="353645" cy="355557"/>
            <a:chOff x="-31811100" y="3550975"/>
            <a:chExt cx="291450" cy="293025"/>
          </a:xfrm>
        </p:grpSpPr>
        <p:sp>
          <p:nvSpPr>
            <p:cNvPr id="5960" name="Google Shape;5960;p63"/>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63"/>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63"/>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63"/>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63"/>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63"/>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63"/>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7" name="Google Shape;5967;p63"/>
          <p:cNvGrpSpPr/>
          <p:nvPr/>
        </p:nvGrpSpPr>
        <p:grpSpPr>
          <a:xfrm>
            <a:off x="2160606" y="3664562"/>
            <a:ext cx="366052" cy="356831"/>
            <a:chOff x="-31817400" y="3910025"/>
            <a:chExt cx="301675" cy="294075"/>
          </a:xfrm>
        </p:grpSpPr>
        <p:sp>
          <p:nvSpPr>
            <p:cNvPr id="5968" name="Google Shape;5968;p63"/>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63"/>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63"/>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1" name="Google Shape;5971;p63"/>
          <p:cNvGrpSpPr/>
          <p:nvPr/>
        </p:nvGrpSpPr>
        <p:grpSpPr>
          <a:xfrm>
            <a:off x="3952234" y="3200743"/>
            <a:ext cx="354616" cy="354586"/>
            <a:chOff x="-30354000" y="3569100"/>
            <a:chExt cx="292250" cy="292225"/>
          </a:xfrm>
        </p:grpSpPr>
        <p:sp>
          <p:nvSpPr>
            <p:cNvPr id="5972" name="Google Shape;5972;p63"/>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63"/>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63"/>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63"/>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63"/>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63"/>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8" name="Google Shape;5978;p63"/>
          <p:cNvGrpSpPr/>
          <p:nvPr/>
        </p:nvGrpSpPr>
        <p:grpSpPr>
          <a:xfrm>
            <a:off x="1730812" y="1380546"/>
            <a:ext cx="342148" cy="353645"/>
            <a:chOff x="-35118325" y="3202075"/>
            <a:chExt cx="281975" cy="291450"/>
          </a:xfrm>
        </p:grpSpPr>
        <p:sp>
          <p:nvSpPr>
            <p:cNvPr id="5979" name="Google Shape;5979;p63"/>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63"/>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63"/>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63"/>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3" name="Google Shape;5983;p63"/>
          <p:cNvGrpSpPr/>
          <p:nvPr/>
        </p:nvGrpSpPr>
        <p:grpSpPr>
          <a:xfrm>
            <a:off x="1724593" y="1821799"/>
            <a:ext cx="354586" cy="353221"/>
            <a:chOff x="-35123050" y="3561225"/>
            <a:chExt cx="292225" cy="291100"/>
          </a:xfrm>
        </p:grpSpPr>
        <p:sp>
          <p:nvSpPr>
            <p:cNvPr id="5984" name="Google Shape;5984;p63"/>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63"/>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6" name="Google Shape;5986;p63"/>
          <p:cNvGrpSpPr/>
          <p:nvPr/>
        </p:nvGrpSpPr>
        <p:grpSpPr>
          <a:xfrm>
            <a:off x="1766652" y="2256940"/>
            <a:ext cx="270467" cy="353615"/>
            <a:chOff x="-35089175" y="3919600"/>
            <a:chExt cx="222900" cy="291425"/>
          </a:xfrm>
        </p:grpSpPr>
        <p:sp>
          <p:nvSpPr>
            <p:cNvPr id="5987" name="Google Shape;5987;p63"/>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63"/>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9" name="Google Shape;5989;p63"/>
          <p:cNvGrpSpPr/>
          <p:nvPr/>
        </p:nvGrpSpPr>
        <p:grpSpPr>
          <a:xfrm>
            <a:off x="3963648" y="1380303"/>
            <a:ext cx="336445" cy="354131"/>
            <a:chOff x="-33277650" y="3226875"/>
            <a:chExt cx="277275" cy="291850"/>
          </a:xfrm>
        </p:grpSpPr>
        <p:sp>
          <p:nvSpPr>
            <p:cNvPr id="5990" name="Google Shape;5990;p63"/>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63"/>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63"/>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63"/>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63"/>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63"/>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63"/>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7" name="Google Shape;5997;p63"/>
          <p:cNvGrpSpPr/>
          <p:nvPr/>
        </p:nvGrpSpPr>
        <p:grpSpPr>
          <a:xfrm>
            <a:off x="3955048" y="1821587"/>
            <a:ext cx="353645" cy="353645"/>
            <a:chOff x="-33286325" y="3586425"/>
            <a:chExt cx="291450" cy="291450"/>
          </a:xfrm>
        </p:grpSpPr>
        <p:sp>
          <p:nvSpPr>
            <p:cNvPr id="5998" name="Google Shape;5998;p63"/>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63"/>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63"/>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63"/>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63"/>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3" name="Google Shape;6003;p63"/>
          <p:cNvGrpSpPr/>
          <p:nvPr/>
        </p:nvGrpSpPr>
        <p:grpSpPr>
          <a:xfrm>
            <a:off x="3955048" y="2255969"/>
            <a:ext cx="353645" cy="355557"/>
            <a:chOff x="-33286325" y="3944800"/>
            <a:chExt cx="291450" cy="293025"/>
          </a:xfrm>
        </p:grpSpPr>
        <p:sp>
          <p:nvSpPr>
            <p:cNvPr id="6004" name="Google Shape;6004;p63"/>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63"/>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63"/>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63"/>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8" name="Google Shape;6008;p63"/>
          <p:cNvGrpSpPr/>
          <p:nvPr/>
        </p:nvGrpSpPr>
        <p:grpSpPr>
          <a:xfrm>
            <a:off x="2613445" y="2729129"/>
            <a:ext cx="353645" cy="356527"/>
            <a:chOff x="-31452725" y="3191825"/>
            <a:chExt cx="291450" cy="293825"/>
          </a:xfrm>
        </p:grpSpPr>
        <p:sp>
          <p:nvSpPr>
            <p:cNvPr id="6009" name="Google Shape;6009;p63"/>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63"/>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63"/>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63"/>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3" name="Google Shape;6013;p63"/>
          <p:cNvGrpSpPr/>
          <p:nvPr/>
        </p:nvGrpSpPr>
        <p:grpSpPr>
          <a:xfrm>
            <a:off x="2612975" y="3200744"/>
            <a:ext cx="354586" cy="354586"/>
            <a:chOff x="-31452725" y="3551775"/>
            <a:chExt cx="292225" cy="292225"/>
          </a:xfrm>
        </p:grpSpPr>
        <p:sp>
          <p:nvSpPr>
            <p:cNvPr id="6014" name="Google Shape;6014;p63"/>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63"/>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63"/>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63"/>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8" name="Google Shape;6018;p63"/>
          <p:cNvGrpSpPr/>
          <p:nvPr/>
        </p:nvGrpSpPr>
        <p:grpSpPr>
          <a:xfrm>
            <a:off x="2611534" y="3664729"/>
            <a:ext cx="357468" cy="356497"/>
            <a:chOff x="-31455100" y="3909350"/>
            <a:chExt cx="294600" cy="293800"/>
          </a:xfrm>
        </p:grpSpPr>
        <p:sp>
          <p:nvSpPr>
            <p:cNvPr id="6019" name="Google Shape;6019;p63"/>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63"/>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1" name="Google Shape;6021;p63"/>
          <p:cNvGrpSpPr/>
          <p:nvPr/>
        </p:nvGrpSpPr>
        <p:grpSpPr>
          <a:xfrm>
            <a:off x="3952719" y="3665684"/>
            <a:ext cx="353645" cy="354586"/>
            <a:chOff x="-30345325" y="3918800"/>
            <a:chExt cx="291450" cy="292225"/>
          </a:xfrm>
        </p:grpSpPr>
        <p:sp>
          <p:nvSpPr>
            <p:cNvPr id="6022" name="Google Shape;6022;p63"/>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63"/>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63"/>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63"/>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63"/>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7" name="Google Shape;6027;p63"/>
          <p:cNvGrpSpPr/>
          <p:nvPr/>
        </p:nvGrpSpPr>
        <p:grpSpPr>
          <a:xfrm>
            <a:off x="2172184" y="1821587"/>
            <a:ext cx="353645" cy="353645"/>
            <a:chOff x="-34763900" y="3561225"/>
            <a:chExt cx="291450" cy="291450"/>
          </a:xfrm>
        </p:grpSpPr>
        <p:sp>
          <p:nvSpPr>
            <p:cNvPr id="6028" name="Google Shape;6028;p63"/>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63"/>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63"/>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31" name="Google Shape;6031;p63"/>
          <p:cNvSpPr/>
          <p:nvPr/>
        </p:nvSpPr>
        <p:spPr>
          <a:xfrm>
            <a:off x="2171583"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32" name="Google Shape;6032;p63"/>
          <p:cNvGrpSpPr/>
          <p:nvPr/>
        </p:nvGrpSpPr>
        <p:grpSpPr>
          <a:xfrm>
            <a:off x="827081" y="2730099"/>
            <a:ext cx="354586" cy="354586"/>
            <a:chOff x="-32927950" y="3227275"/>
            <a:chExt cx="292225" cy="292225"/>
          </a:xfrm>
        </p:grpSpPr>
        <p:sp>
          <p:nvSpPr>
            <p:cNvPr id="6033" name="Google Shape;6033;p63"/>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63"/>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63"/>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63"/>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63"/>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8" name="Google Shape;6038;p63"/>
          <p:cNvGrpSpPr/>
          <p:nvPr/>
        </p:nvGrpSpPr>
        <p:grpSpPr>
          <a:xfrm>
            <a:off x="826596" y="3201213"/>
            <a:ext cx="355557" cy="353645"/>
            <a:chOff x="-32927950" y="3586425"/>
            <a:chExt cx="293025" cy="291450"/>
          </a:xfrm>
        </p:grpSpPr>
        <p:sp>
          <p:nvSpPr>
            <p:cNvPr id="6039" name="Google Shape;6039;p63"/>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63"/>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63"/>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63"/>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63"/>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4" name="Google Shape;6044;p63"/>
          <p:cNvGrpSpPr/>
          <p:nvPr/>
        </p:nvGrpSpPr>
        <p:grpSpPr>
          <a:xfrm>
            <a:off x="827081" y="3665198"/>
            <a:ext cx="354586" cy="355557"/>
            <a:chOff x="-32927950" y="3944800"/>
            <a:chExt cx="292225" cy="293025"/>
          </a:xfrm>
        </p:grpSpPr>
        <p:sp>
          <p:nvSpPr>
            <p:cNvPr id="6045" name="Google Shape;6045;p63"/>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63"/>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63"/>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63"/>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63"/>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63"/>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63"/>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63"/>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63"/>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4" name="Google Shape;6054;p63"/>
          <p:cNvGrpSpPr/>
          <p:nvPr/>
        </p:nvGrpSpPr>
        <p:grpSpPr>
          <a:xfrm>
            <a:off x="3055873" y="2730449"/>
            <a:ext cx="354586" cy="353888"/>
            <a:chOff x="-31094350" y="3194000"/>
            <a:chExt cx="292225" cy="291650"/>
          </a:xfrm>
        </p:grpSpPr>
        <p:sp>
          <p:nvSpPr>
            <p:cNvPr id="6055" name="Google Shape;6055;p63"/>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63"/>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63"/>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63"/>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63"/>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63"/>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63"/>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63"/>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3" name="Google Shape;6063;p63"/>
          <p:cNvGrpSpPr/>
          <p:nvPr/>
        </p:nvGrpSpPr>
        <p:grpSpPr>
          <a:xfrm>
            <a:off x="3056343" y="3200941"/>
            <a:ext cx="353645" cy="354191"/>
            <a:chOff x="-31093575" y="3552550"/>
            <a:chExt cx="291450" cy="291900"/>
          </a:xfrm>
        </p:grpSpPr>
        <p:sp>
          <p:nvSpPr>
            <p:cNvPr id="6064" name="Google Shape;6064;p63"/>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63"/>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63"/>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63"/>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8" name="Google Shape;6068;p63"/>
          <p:cNvGrpSpPr/>
          <p:nvPr/>
        </p:nvGrpSpPr>
        <p:grpSpPr>
          <a:xfrm>
            <a:off x="2182711" y="1380546"/>
            <a:ext cx="332593" cy="353645"/>
            <a:chOff x="-34755225" y="3202075"/>
            <a:chExt cx="274100" cy="291450"/>
          </a:xfrm>
        </p:grpSpPr>
        <p:sp>
          <p:nvSpPr>
            <p:cNvPr id="6069" name="Google Shape;6069;p63"/>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63"/>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63"/>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63"/>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63"/>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63"/>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63"/>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6" name="Google Shape;6076;p63"/>
          <p:cNvGrpSpPr/>
          <p:nvPr/>
        </p:nvGrpSpPr>
        <p:grpSpPr>
          <a:xfrm>
            <a:off x="3056343" y="3666169"/>
            <a:ext cx="353645" cy="353615"/>
            <a:chOff x="-31093575" y="3911725"/>
            <a:chExt cx="291450" cy="291425"/>
          </a:xfrm>
        </p:grpSpPr>
        <p:sp>
          <p:nvSpPr>
            <p:cNvPr id="6077" name="Google Shape;6077;p63"/>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63"/>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9" name="Google Shape;6079;p63"/>
          <p:cNvGrpSpPr/>
          <p:nvPr/>
        </p:nvGrpSpPr>
        <p:grpSpPr>
          <a:xfrm>
            <a:off x="2165773" y="4123136"/>
            <a:ext cx="356497" cy="354586"/>
            <a:chOff x="-29946000" y="3183175"/>
            <a:chExt cx="293800" cy="292225"/>
          </a:xfrm>
        </p:grpSpPr>
        <p:sp>
          <p:nvSpPr>
            <p:cNvPr id="6080" name="Google Shape;6080;p63"/>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63"/>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63"/>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63"/>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63"/>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63"/>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6" name="Google Shape;6086;p63"/>
          <p:cNvGrpSpPr/>
          <p:nvPr/>
        </p:nvGrpSpPr>
        <p:grpSpPr>
          <a:xfrm>
            <a:off x="2610305" y="1380289"/>
            <a:ext cx="358408" cy="354161"/>
            <a:chOff x="-34408675" y="3202075"/>
            <a:chExt cx="295375" cy="291875"/>
          </a:xfrm>
        </p:grpSpPr>
        <p:sp>
          <p:nvSpPr>
            <p:cNvPr id="6087" name="Google Shape;6087;p63"/>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63"/>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63"/>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63"/>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1" name="Google Shape;6091;p63"/>
          <p:cNvGrpSpPr/>
          <p:nvPr/>
        </p:nvGrpSpPr>
        <p:grpSpPr>
          <a:xfrm>
            <a:off x="2612216" y="1820283"/>
            <a:ext cx="354586" cy="356254"/>
            <a:chOff x="-34405525" y="3558075"/>
            <a:chExt cx="292225" cy="293600"/>
          </a:xfrm>
        </p:grpSpPr>
        <p:sp>
          <p:nvSpPr>
            <p:cNvPr id="6092" name="Google Shape;6092;p63"/>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63"/>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63"/>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5" name="Google Shape;6095;p63"/>
          <p:cNvGrpSpPr/>
          <p:nvPr/>
        </p:nvGrpSpPr>
        <p:grpSpPr>
          <a:xfrm>
            <a:off x="2611730" y="2256940"/>
            <a:ext cx="355557" cy="353615"/>
            <a:chOff x="-34406325" y="3919600"/>
            <a:chExt cx="293025" cy="291425"/>
          </a:xfrm>
        </p:grpSpPr>
        <p:sp>
          <p:nvSpPr>
            <p:cNvPr id="6096" name="Google Shape;6096;p63"/>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63"/>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63"/>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63"/>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63"/>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63"/>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63"/>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3" name="Google Shape;6103;p63"/>
          <p:cNvGrpSpPr/>
          <p:nvPr/>
        </p:nvGrpSpPr>
        <p:grpSpPr>
          <a:xfrm>
            <a:off x="1275628" y="2736303"/>
            <a:ext cx="353645" cy="342179"/>
            <a:chOff x="-32568800" y="3232000"/>
            <a:chExt cx="291450" cy="282000"/>
          </a:xfrm>
        </p:grpSpPr>
        <p:sp>
          <p:nvSpPr>
            <p:cNvPr id="6104" name="Google Shape;6104;p63"/>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63"/>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6" name="Google Shape;6106;p63"/>
          <p:cNvGrpSpPr/>
          <p:nvPr/>
        </p:nvGrpSpPr>
        <p:grpSpPr>
          <a:xfrm>
            <a:off x="1275158" y="3201213"/>
            <a:ext cx="354586" cy="353645"/>
            <a:chOff x="-32569575" y="3586425"/>
            <a:chExt cx="292225" cy="291450"/>
          </a:xfrm>
        </p:grpSpPr>
        <p:sp>
          <p:nvSpPr>
            <p:cNvPr id="6107" name="Google Shape;6107;p63"/>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63"/>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9" name="Google Shape;6109;p63"/>
          <p:cNvGrpSpPr/>
          <p:nvPr/>
        </p:nvGrpSpPr>
        <p:grpSpPr>
          <a:xfrm>
            <a:off x="1266073" y="3665805"/>
            <a:ext cx="372756" cy="354343"/>
            <a:chOff x="-32576675" y="3944600"/>
            <a:chExt cx="307200" cy="292025"/>
          </a:xfrm>
        </p:grpSpPr>
        <p:sp>
          <p:nvSpPr>
            <p:cNvPr id="6110" name="Google Shape;6110;p63"/>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63"/>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2" name="Google Shape;6112;p63"/>
          <p:cNvGrpSpPr/>
          <p:nvPr/>
        </p:nvGrpSpPr>
        <p:grpSpPr>
          <a:xfrm>
            <a:off x="3511040" y="2730100"/>
            <a:ext cx="354586" cy="354586"/>
            <a:chOff x="-30735200" y="3192625"/>
            <a:chExt cx="292225" cy="292225"/>
          </a:xfrm>
        </p:grpSpPr>
        <p:sp>
          <p:nvSpPr>
            <p:cNvPr id="6113" name="Google Shape;6113;p63"/>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63"/>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63"/>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63"/>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63"/>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63"/>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63"/>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0" name="Google Shape;6120;p63"/>
          <p:cNvGrpSpPr/>
          <p:nvPr/>
        </p:nvGrpSpPr>
        <p:grpSpPr>
          <a:xfrm>
            <a:off x="3511040" y="3201532"/>
            <a:ext cx="354586" cy="353008"/>
            <a:chOff x="-30735200" y="3552550"/>
            <a:chExt cx="292225" cy="290925"/>
          </a:xfrm>
        </p:grpSpPr>
        <p:sp>
          <p:nvSpPr>
            <p:cNvPr id="6121" name="Google Shape;6121;p63"/>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63"/>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3" name="Google Shape;6123;p63"/>
          <p:cNvGrpSpPr/>
          <p:nvPr/>
        </p:nvGrpSpPr>
        <p:grpSpPr>
          <a:xfrm>
            <a:off x="3511040" y="3666154"/>
            <a:ext cx="354586" cy="353645"/>
            <a:chOff x="-30735200" y="3910925"/>
            <a:chExt cx="292225" cy="291450"/>
          </a:xfrm>
        </p:grpSpPr>
        <p:sp>
          <p:nvSpPr>
            <p:cNvPr id="6124" name="Google Shape;6124;p63"/>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63"/>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26" name="Google Shape;6126;p63"/>
          <p:cNvSpPr/>
          <p:nvPr/>
        </p:nvSpPr>
        <p:spPr>
          <a:xfrm>
            <a:off x="2614155"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27" name="Google Shape;6127;p63"/>
          <p:cNvGrpSpPr/>
          <p:nvPr/>
        </p:nvGrpSpPr>
        <p:grpSpPr>
          <a:xfrm>
            <a:off x="4864547" y="1375808"/>
            <a:ext cx="358971" cy="359224"/>
            <a:chOff x="-57956275" y="3197925"/>
            <a:chExt cx="319000" cy="319225"/>
          </a:xfrm>
        </p:grpSpPr>
        <p:sp>
          <p:nvSpPr>
            <p:cNvPr id="6128" name="Google Shape;6128;p63"/>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63"/>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63"/>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63"/>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63"/>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63"/>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63"/>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5" name="Google Shape;6135;p63"/>
          <p:cNvGrpSpPr/>
          <p:nvPr/>
        </p:nvGrpSpPr>
        <p:grpSpPr>
          <a:xfrm>
            <a:off x="4886701" y="1832234"/>
            <a:ext cx="314662" cy="358971"/>
            <a:chOff x="-57940525" y="3590375"/>
            <a:chExt cx="279625" cy="319000"/>
          </a:xfrm>
        </p:grpSpPr>
        <p:sp>
          <p:nvSpPr>
            <p:cNvPr id="6136" name="Google Shape;6136;p63"/>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63"/>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63"/>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63"/>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63"/>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1" name="Google Shape;6141;p63"/>
          <p:cNvGrpSpPr/>
          <p:nvPr/>
        </p:nvGrpSpPr>
        <p:grpSpPr>
          <a:xfrm>
            <a:off x="4857582" y="2273605"/>
            <a:ext cx="358099" cy="358999"/>
            <a:chOff x="-57959425" y="3982600"/>
            <a:chExt cx="318225" cy="319025"/>
          </a:xfrm>
        </p:grpSpPr>
        <p:sp>
          <p:nvSpPr>
            <p:cNvPr id="6142" name="Google Shape;6142;p63"/>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63"/>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63"/>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63"/>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6" name="Google Shape;6146;p63"/>
          <p:cNvGrpSpPr/>
          <p:nvPr/>
        </p:nvGrpSpPr>
        <p:grpSpPr>
          <a:xfrm>
            <a:off x="7057749" y="1376934"/>
            <a:ext cx="357226" cy="357226"/>
            <a:chOff x="-55987225" y="3198925"/>
            <a:chExt cx="317450" cy="317450"/>
          </a:xfrm>
        </p:grpSpPr>
        <p:sp>
          <p:nvSpPr>
            <p:cNvPr id="6147" name="Google Shape;6147;p63"/>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63"/>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63"/>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63"/>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1" name="Google Shape;6151;p63"/>
          <p:cNvGrpSpPr/>
          <p:nvPr/>
        </p:nvGrpSpPr>
        <p:grpSpPr>
          <a:xfrm>
            <a:off x="7057749" y="1832965"/>
            <a:ext cx="357226" cy="357367"/>
            <a:chOff x="-55987225" y="3591025"/>
            <a:chExt cx="317450" cy="317575"/>
          </a:xfrm>
        </p:grpSpPr>
        <p:sp>
          <p:nvSpPr>
            <p:cNvPr id="6152" name="Google Shape;6152;p63"/>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63"/>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63"/>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63"/>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63"/>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7" name="Google Shape;6157;p63"/>
          <p:cNvGrpSpPr/>
          <p:nvPr/>
        </p:nvGrpSpPr>
        <p:grpSpPr>
          <a:xfrm>
            <a:off x="7071665" y="2273605"/>
            <a:ext cx="358999" cy="358999"/>
            <a:chOff x="-55988800" y="3982600"/>
            <a:chExt cx="319025" cy="319025"/>
          </a:xfrm>
        </p:grpSpPr>
        <p:sp>
          <p:nvSpPr>
            <p:cNvPr id="6158" name="Google Shape;6158;p63"/>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63"/>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63"/>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63"/>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63"/>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3" name="Google Shape;6163;p63"/>
          <p:cNvGrpSpPr/>
          <p:nvPr/>
        </p:nvGrpSpPr>
        <p:grpSpPr>
          <a:xfrm>
            <a:off x="5730184" y="2731562"/>
            <a:ext cx="356326" cy="358971"/>
            <a:chOff x="-54026025" y="3192625"/>
            <a:chExt cx="316650" cy="319000"/>
          </a:xfrm>
        </p:grpSpPr>
        <p:sp>
          <p:nvSpPr>
            <p:cNvPr id="6164" name="Google Shape;6164;p63"/>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63"/>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63"/>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63"/>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63"/>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63"/>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63"/>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63"/>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2" name="Google Shape;6172;p63"/>
          <p:cNvGrpSpPr/>
          <p:nvPr/>
        </p:nvGrpSpPr>
        <p:grpSpPr>
          <a:xfrm>
            <a:off x="5750130" y="3202536"/>
            <a:ext cx="316434" cy="358099"/>
            <a:chOff x="-54007925" y="3584850"/>
            <a:chExt cx="281200" cy="318225"/>
          </a:xfrm>
        </p:grpSpPr>
        <p:sp>
          <p:nvSpPr>
            <p:cNvPr id="6173" name="Google Shape;6173;p63"/>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63"/>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63"/>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63"/>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63"/>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63"/>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9" name="Google Shape;6179;p63"/>
          <p:cNvGrpSpPr/>
          <p:nvPr/>
        </p:nvGrpSpPr>
        <p:grpSpPr>
          <a:xfrm>
            <a:off x="5750130" y="3664421"/>
            <a:ext cx="316434" cy="358914"/>
            <a:chOff x="-54007925" y="3975575"/>
            <a:chExt cx="281200" cy="318950"/>
          </a:xfrm>
        </p:grpSpPr>
        <p:sp>
          <p:nvSpPr>
            <p:cNvPr id="6180" name="Google Shape;6180;p63"/>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63"/>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63"/>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63"/>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4" name="Google Shape;6184;p63"/>
          <p:cNvGrpSpPr/>
          <p:nvPr/>
        </p:nvGrpSpPr>
        <p:grpSpPr>
          <a:xfrm>
            <a:off x="7984996" y="2748891"/>
            <a:ext cx="274770" cy="358492"/>
            <a:chOff x="-52005775" y="3208025"/>
            <a:chExt cx="244175" cy="318575"/>
          </a:xfrm>
        </p:grpSpPr>
        <p:sp>
          <p:nvSpPr>
            <p:cNvPr id="6185" name="Google Shape;6185;p63"/>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63"/>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63"/>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63"/>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63"/>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63"/>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63"/>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63"/>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63"/>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63"/>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63"/>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6" name="Google Shape;6196;p63"/>
          <p:cNvGrpSpPr/>
          <p:nvPr/>
        </p:nvGrpSpPr>
        <p:grpSpPr>
          <a:xfrm>
            <a:off x="5291462" y="1376934"/>
            <a:ext cx="358099" cy="358099"/>
            <a:chOff x="-57568775" y="3198925"/>
            <a:chExt cx="318225" cy="318225"/>
          </a:xfrm>
        </p:grpSpPr>
        <p:sp>
          <p:nvSpPr>
            <p:cNvPr id="6197" name="Google Shape;6197;p63"/>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63"/>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63"/>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63"/>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63"/>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63"/>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3" name="Google Shape;6203;p63"/>
          <p:cNvGrpSpPr/>
          <p:nvPr/>
        </p:nvGrpSpPr>
        <p:grpSpPr>
          <a:xfrm>
            <a:off x="5313181" y="1832234"/>
            <a:ext cx="314662" cy="358099"/>
            <a:chOff x="-57549075" y="3590375"/>
            <a:chExt cx="279625" cy="318225"/>
          </a:xfrm>
        </p:grpSpPr>
        <p:sp>
          <p:nvSpPr>
            <p:cNvPr id="6204" name="Google Shape;6204;p63"/>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63"/>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63"/>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63"/>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8" name="Google Shape;6208;p63"/>
          <p:cNvGrpSpPr/>
          <p:nvPr/>
        </p:nvGrpSpPr>
        <p:grpSpPr>
          <a:xfrm>
            <a:off x="5305378" y="2273605"/>
            <a:ext cx="359871" cy="359871"/>
            <a:chOff x="-57570350" y="3982600"/>
            <a:chExt cx="319800" cy="319800"/>
          </a:xfrm>
        </p:grpSpPr>
        <p:sp>
          <p:nvSpPr>
            <p:cNvPr id="6209" name="Google Shape;6209;p63"/>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63"/>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63"/>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63"/>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3" name="Google Shape;6213;p63"/>
          <p:cNvGrpSpPr/>
          <p:nvPr/>
        </p:nvGrpSpPr>
        <p:grpSpPr>
          <a:xfrm>
            <a:off x="7520416" y="1376033"/>
            <a:ext cx="314662" cy="358999"/>
            <a:chOff x="-55576850" y="3198125"/>
            <a:chExt cx="279625" cy="319025"/>
          </a:xfrm>
        </p:grpSpPr>
        <p:sp>
          <p:nvSpPr>
            <p:cNvPr id="6214" name="Google Shape;6214;p63"/>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63"/>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63"/>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63"/>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8" name="Google Shape;6218;p63"/>
          <p:cNvGrpSpPr/>
          <p:nvPr/>
        </p:nvGrpSpPr>
        <p:grpSpPr>
          <a:xfrm>
            <a:off x="7497812" y="1832009"/>
            <a:ext cx="359871" cy="358324"/>
            <a:chOff x="-55596550" y="3590175"/>
            <a:chExt cx="319800" cy="318425"/>
          </a:xfrm>
        </p:grpSpPr>
        <p:sp>
          <p:nvSpPr>
            <p:cNvPr id="6219" name="Google Shape;6219;p63"/>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63"/>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63"/>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63"/>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3" name="Google Shape;6223;p63"/>
          <p:cNvGrpSpPr/>
          <p:nvPr/>
        </p:nvGrpSpPr>
        <p:grpSpPr>
          <a:xfrm>
            <a:off x="7513049" y="2273351"/>
            <a:ext cx="358999" cy="359252"/>
            <a:chOff x="-55595775" y="3982375"/>
            <a:chExt cx="319025" cy="319250"/>
          </a:xfrm>
        </p:grpSpPr>
        <p:sp>
          <p:nvSpPr>
            <p:cNvPr id="6224" name="Google Shape;6224;p63"/>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63"/>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63"/>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63"/>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63"/>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63"/>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0" name="Google Shape;6230;p63"/>
          <p:cNvGrpSpPr/>
          <p:nvPr/>
        </p:nvGrpSpPr>
        <p:grpSpPr>
          <a:xfrm>
            <a:off x="6170232" y="2731562"/>
            <a:ext cx="358999" cy="358099"/>
            <a:chOff x="-53635375" y="3192625"/>
            <a:chExt cx="319025" cy="318225"/>
          </a:xfrm>
        </p:grpSpPr>
        <p:sp>
          <p:nvSpPr>
            <p:cNvPr id="6231" name="Google Shape;6231;p63"/>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63"/>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63"/>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4" name="Google Shape;6234;p63"/>
          <p:cNvGrpSpPr/>
          <p:nvPr/>
        </p:nvGrpSpPr>
        <p:grpSpPr>
          <a:xfrm>
            <a:off x="6192401" y="3202536"/>
            <a:ext cx="314662" cy="358999"/>
            <a:chOff x="-53615675" y="3584850"/>
            <a:chExt cx="279625" cy="319025"/>
          </a:xfrm>
        </p:grpSpPr>
        <p:sp>
          <p:nvSpPr>
            <p:cNvPr id="6235" name="Google Shape;6235;p63"/>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63"/>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63"/>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8" name="Google Shape;6238;p63"/>
          <p:cNvGrpSpPr/>
          <p:nvPr/>
        </p:nvGrpSpPr>
        <p:grpSpPr>
          <a:xfrm>
            <a:off x="6170246" y="3665461"/>
            <a:ext cx="358971" cy="357874"/>
            <a:chOff x="-53634575" y="3976500"/>
            <a:chExt cx="319000" cy="318025"/>
          </a:xfrm>
        </p:grpSpPr>
        <p:sp>
          <p:nvSpPr>
            <p:cNvPr id="6239" name="Google Shape;6239;p63"/>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63"/>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63"/>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63"/>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63"/>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63"/>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63"/>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63"/>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7" name="Google Shape;6247;p63"/>
          <p:cNvGrpSpPr/>
          <p:nvPr/>
        </p:nvGrpSpPr>
        <p:grpSpPr>
          <a:xfrm>
            <a:off x="7965050" y="3208415"/>
            <a:ext cx="314662" cy="358436"/>
            <a:chOff x="-52023900" y="3590075"/>
            <a:chExt cx="279625" cy="318525"/>
          </a:xfrm>
        </p:grpSpPr>
        <p:sp>
          <p:nvSpPr>
            <p:cNvPr id="6248" name="Google Shape;6248;p63"/>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63"/>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63"/>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63"/>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63"/>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63"/>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63"/>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5" name="Google Shape;6255;p63"/>
          <p:cNvGrpSpPr/>
          <p:nvPr/>
        </p:nvGrpSpPr>
        <p:grpSpPr>
          <a:xfrm>
            <a:off x="5728292" y="1376934"/>
            <a:ext cx="358971" cy="358971"/>
            <a:chOff x="-57173375" y="3198925"/>
            <a:chExt cx="319000" cy="319000"/>
          </a:xfrm>
        </p:grpSpPr>
        <p:sp>
          <p:nvSpPr>
            <p:cNvPr id="6256" name="Google Shape;6256;p63"/>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63"/>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63"/>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63"/>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0" name="Google Shape;6260;p63"/>
          <p:cNvGrpSpPr/>
          <p:nvPr/>
        </p:nvGrpSpPr>
        <p:grpSpPr>
          <a:xfrm>
            <a:off x="5729178" y="1854374"/>
            <a:ext cx="357198" cy="314690"/>
            <a:chOff x="-57176525" y="3610050"/>
            <a:chExt cx="317425" cy="279650"/>
          </a:xfrm>
        </p:grpSpPr>
        <p:sp>
          <p:nvSpPr>
            <p:cNvPr id="6261" name="Google Shape;6261;p63"/>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63"/>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63"/>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63"/>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63"/>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6" name="Google Shape;6266;p63"/>
          <p:cNvGrpSpPr/>
          <p:nvPr/>
        </p:nvGrpSpPr>
        <p:grpSpPr>
          <a:xfrm>
            <a:off x="7939633" y="1376934"/>
            <a:ext cx="358099" cy="356326"/>
            <a:chOff x="-55202750" y="3198925"/>
            <a:chExt cx="318225" cy="316650"/>
          </a:xfrm>
        </p:grpSpPr>
        <p:sp>
          <p:nvSpPr>
            <p:cNvPr id="6267" name="Google Shape;6267;p63"/>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63"/>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9" name="Google Shape;6269;p63"/>
          <p:cNvGrpSpPr/>
          <p:nvPr/>
        </p:nvGrpSpPr>
        <p:grpSpPr>
          <a:xfrm>
            <a:off x="7950267" y="1832234"/>
            <a:ext cx="336830" cy="358099"/>
            <a:chOff x="-55194875" y="3590375"/>
            <a:chExt cx="299325" cy="318225"/>
          </a:xfrm>
        </p:grpSpPr>
        <p:sp>
          <p:nvSpPr>
            <p:cNvPr id="6270" name="Google Shape;6270;p63"/>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63"/>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63"/>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63"/>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63"/>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5" name="Google Shape;6275;p63"/>
          <p:cNvGrpSpPr/>
          <p:nvPr/>
        </p:nvGrpSpPr>
        <p:grpSpPr>
          <a:xfrm>
            <a:off x="7954884" y="2274505"/>
            <a:ext cx="357198" cy="357198"/>
            <a:chOff x="-55203525" y="3983400"/>
            <a:chExt cx="317425" cy="317425"/>
          </a:xfrm>
        </p:grpSpPr>
        <p:sp>
          <p:nvSpPr>
            <p:cNvPr id="6276" name="Google Shape;6276;p63"/>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63"/>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63"/>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9" name="Google Shape;6279;p63"/>
          <p:cNvGrpSpPr/>
          <p:nvPr/>
        </p:nvGrpSpPr>
        <p:grpSpPr>
          <a:xfrm>
            <a:off x="6621365" y="2731562"/>
            <a:ext cx="335930" cy="358971"/>
            <a:chOff x="-53232900" y="3192625"/>
            <a:chExt cx="298525" cy="319000"/>
          </a:xfrm>
        </p:grpSpPr>
        <p:sp>
          <p:nvSpPr>
            <p:cNvPr id="6280" name="Google Shape;6280;p63"/>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63"/>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63"/>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63"/>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63"/>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63"/>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63"/>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63"/>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8" name="Google Shape;6288;p63"/>
          <p:cNvGrpSpPr/>
          <p:nvPr/>
        </p:nvGrpSpPr>
        <p:grpSpPr>
          <a:xfrm>
            <a:off x="6610731" y="3202536"/>
            <a:ext cx="357198" cy="356326"/>
            <a:chOff x="-53242350" y="3584850"/>
            <a:chExt cx="317425" cy="316650"/>
          </a:xfrm>
        </p:grpSpPr>
        <p:sp>
          <p:nvSpPr>
            <p:cNvPr id="6289" name="Google Shape;6289;p63"/>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63"/>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63"/>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63"/>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63"/>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4" name="Google Shape;6294;p63"/>
          <p:cNvGrpSpPr/>
          <p:nvPr/>
        </p:nvGrpSpPr>
        <p:grpSpPr>
          <a:xfrm>
            <a:off x="6631999" y="3665236"/>
            <a:ext cx="314662" cy="358999"/>
            <a:chOff x="-53224225" y="3976300"/>
            <a:chExt cx="279625" cy="319025"/>
          </a:xfrm>
        </p:grpSpPr>
        <p:sp>
          <p:nvSpPr>
            <p:cNvPr id="6295" name="Google Shape;6295;p63"/>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63"/>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63"/>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63"/>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63"/>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63"/>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63"/>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2" name="Google Shape;6302;p63"/>
          <p:cNvGrpSpPr/>
          <p:nvPr/>
        </p:nvGrpSpPr>
        <p:grpSpPr>
          <a:xfrm>
            <a:off x="7942896" y="3672917"/>
            <a:ext cx="358971" cy="358408"/>
            <a:chOff x="-52043575" y="3983125"/>
            <a:chExt cx="319000" cy="318500"/>
          </a:xfrm>
        </p:grpSpPr>
        <p:sp>
          <p:nvSpPr>
            <p:cNvPr id="6303" name="Google Shape;6303;p63"/>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63"/>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63"/>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63"/>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63"/>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63"/>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63"/>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63"/>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63"/>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2" name="Google Shape;6312;p63"/>
          <p:cNvGrpSpPr/>
          <p:nvPr/>
        </p:nvGrpSpPr>
        <p:grpSpPr>
          <a:xfrm>
            <a:off x="6196836" y="1376934"/>
            <a:ext cx="314662" cy="358971"/>
            <a:chOff x="-56766175" y="3198925"/>
            <a:chExt cx="279625" cy="319000"/>
          </a:xfrm>
        </p:grpSpPr>
        <p:sp>
          <p:nvSpPr>
            <p:cNvPr id="6313" name="Google Shape;6313;p63"/>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63"/>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63"/>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63"/>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63"/>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63"/>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63"/>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0" name="Google Shape;6320;p63"/>
          <p:cNvGrpSpPr/>
          <p:nvPr/>
        </p:nvGrpSpPr>
        <p:grpSpPr>
          <a:xfrm>
            <a:off x="6195950" y="1832234"/>
            <a:ext cx="316434" cy="358099"/>
            <a:chOff x="-56766175" y="3590375"/>
            <a:chExt cx="281200" cy="318225"/>
          </a:xfrm>
        </p:grpSpPr>
        <p:sp>
          <p:nvSpPr>
            <p:cNvPr id="6321" name="Google Shape;6321;p63"/>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63"/>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63"/>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63"/>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5" name="Google Shape;6325;p63"/>
          <p:cNvGrpSpPr/>
          <p:nvPr/>
        </p:nvGrpSpPr>
        <p:grpSpPr>
          <a:xfrm>
            <a:off x="6232906" y="2273605"/>
            <a:ext cx="272126" cy="358099"/>
            <a:chOff x="-56747275" y="3982600"/>
            <a:chExt cx="241825" cy="318225"/>
          </a:xfrm>
        </p:grpSpPr>
        <p:sp>
          <p:nvSpPr>
            <p:cNvPr id="6326" name="Google Shape;6326;p63"/>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63"/>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63"/>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63"/>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63"/>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63"/>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63"/>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3" name="Google Shape;6333;p63"/>
          <p:cNvGrpSpPr/>
          <p:nvPr/>
        </p:nvGrpSpPr>
        <p:grpSpPr>
          <a:xfrm>
            <a:off x="4840657" y="3215842"/>
            <a:ext cx="358999" cy="342991"/>
            <a:chOff x="-54812875" y="3596675"/>
            <a:chExt cx="319025" cy="304800"/>
          </a:xfrm>
        </p:grpSpPr>
        <p:sp>
          <p:nvSpPr>
            <p:cNvPr id="6334" name="Google Shape;6334;p63"/>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63"/>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63"/>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63"/>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63"/>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63"/>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63"/>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41" name="Google Shape;6341;p63"/>
          <p:cNvSpPr/>
          <p:nvPr/>
        </p:nvSpPr>
        <p:spPr>
          <a:xfrm>
            <a:off x="5015548" y="3590113"/>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63"/>
          <p:cNvSpPr/>
          <p:nvPr/>
        </p:nvSpPr>
        <p:spPr>
          <a:xfrm>
            <a:off x="5015998" y="3590985"/>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43" name="Google Shape;6343;p63"/>
          <p:cNvGrpSpPr/>
          <p:nvPr/>
        </p:nvGrpSpPr>
        <p:grpSpPr>
          <a:xfrm>
            <a:off x="4862826" y="3672326"/>
            <a:ext cx="314662" cy="358099"/>
            <a:chOff x="-54793175" y="3982600"/>
            <a:chExt cx="279625" cy="318225"/>
          </a:xfrm>
        </p:grpSpPr>
        <p:sp>
          <p:nvSpPr>
            <p:cNvPr id="6344" name="Google Shape;6344;p63"/>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63"/>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63"/>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63"/>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63"/>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63"/>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63"/>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1" name="Google Shape;6351;p63"/>
          <p:cNvGrpSpPr/>
          <p:nvPr/>
        </p:nvGrpSpPr>
        <p:grpSpPr>
          <a:xfrm>
            <a:off x="7074284" y="2731562"/>
            <a:ext cx="314662" cy="358099"/>
            <a:chOff x="-52832000" y="3192625"/>
            <a:chExt cx="279625" cy="318225"/>
          </a:xfrm>
        </p:grpSpPr>
        <p:sp>
          <p:nvSpPr>
            <p:cNvPr id="6352" name="Google Shape;6352;p63"/>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63"/>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63"/>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63"/>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63"/>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63"/>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63"/>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63"/>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0" name="Google Shape;6360;p63"/>
          <p:cNvGrpSpPr/>
          <p:nvPr/>
        </p:nvGrpSpPr>
        <p:grpSpPr>
          <a:xfrm>
            <a:off x="5760817" y="2272929"/>
            <a:ext cx="323524" cy="358774"/>
            <a:chOff x="-57162350" y="3982000"/>
            <a:chExt cx="287500" cy="318825"/>
          </a:xfrm>
        </p:grpSpPr>
        <p:sp>
          <p:nvSpPr>
            <p:cNvPr id="6361" name="Google Shape;6361;p63"/>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63"/>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63"/>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63"/>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63"/>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63"/>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63"/>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63"/>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9" name="Google Shape;6369;p63"/>
          <p:cNvGrpSpPr/>
          <p:nvPr/>
        </p:nvGrpSpPr>
        <p:grpSpPr>
          <a:xfrm>
            <a:off x="7052130" y="3203436"/>
            <a:ext cx="358971" cy="357198"/>
            <a:chOff x="-52851675" y="3585650"/>
            <a:chExt cx="319000" cy="317425"/>
          </a:xfrm>
        </p:grpSpPr>
        <p:sp>
          <p:nvSpPr>
            <p:cNvPr id="6370" name="Google Shape;6370;p63"/>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63"/>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63"/>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63"/>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63"/>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63"/>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6" name="Google Shape;6376;p63"/>
          <p:cNvGrpSpPr/>
          <p:nvPr/>
        </p:nvGrpSpPr>
        <p:grpSpPr>
          <a:xfrm>
            <a:off x="7074284" y="3665236"/>
            <a:ext cx="314662" cy="358999"/>
            <a:chOff x="-52832000" y="3976300"/>
            <a:chExt cx="279625" cy="319025"/>
          </a:xfrm>
        </p:grpSpPr>
        <p:sp>
          <p:nvSpPr>
            <p:cNvPr id="6377" name="Google Shape;6377;p63"/>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63"/>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63"/>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63"/>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63"/>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2" name="Google Shape;6382;p63"/>
          <p:cNvGrpSpPr/>
          <p:nvPr/>
        </p:nvGrpSpPr>
        <p:grpSpPr>
          <a:xfrm>
            <a:off x="6191490" y="4119884"/>
            <a:ext cx="316434" cy="358099"/>
            <a:chOff x="-51633225" y="3198925"/>
            <a:chExt cx="281200" cy="318225"/>
          </a:xfrm>
        </p:grpSpPr>
        <p:sp>
          <p:nvSpPr>
            <p:cNvPr id="6383" name="Google Shape;6383;p63"/>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63"/>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63"/>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63"/>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63"/>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63"/>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63"/>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0" name="Google Shape;6390;p63"/>
          <p:cNvGrpSpPr/>
          <p:nvPr/>
        </p:nvGrpSpPr>
        <p:grpSpPr>
          <a:xfrm>
            <a:off x="6610314" y="1377806"/>
            <a:ext cx="365188" cy="357226"/>
            <a:chOff x="-56396775" y="3199700"/>
            <a:chExt cx="324525" cy="317450"/>
          </a:xfrm>
        </p:grpSpPr>
        <p:sp>
          <p:nvSpPr>
            <p:cNvPr id="6391" name="Google Shape;6391;p63"/>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63"/>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63"/>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63"/>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63"/>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63"/>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7" name="Google Shape;6397;p63"/>
          <p:cNvGrpSpPr/>
          <p:nvPr/>
        </p:nvGrpSpPr>
        <p:grpSpPr>
          <a:xfrm>
            <a:off x="6613408" y="1843740"/>
            <a:ext cx="358999" cy="335958"/>
            <a:chOff x="-56394425" y="3600600"/>
            <a:chExt cx="319025" cy="298550"/>
          </a:xfrm>
        </p:grpSpPr>
        <p:sp>
          <p:nvSpPr>
            <p:cNvPr id="6398" name="Google Shape;6398;p63"/>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63"/>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63"/>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1" name="Google Shape;6401;p63"/>
          <p:cNvGrpSpPr/>
          <p:nvPr/>
        </p:nvGrpSpPr>
        <p:grpSpPr>
          <a:xfrm>
            <a:off x="6644175" y="2274505"/>
            <a:ext cx="327068" cy="357198"/>
            <a:chOff x="-56379450" y="3983400"/>
            <a:chExt cx="290650" cy="317425"/>
          </a:xfrm>
        </p:grpSpPr>
        <p:sp>
          <p:nvSpPr>
            <p:cNvPr id="6402" name="Google Shape;6402;p63"/>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63"/>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63"/>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63"/>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63"/>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63"/>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63"/>
            <p:cNvSpPr/>
            <p:nvPr/>
          </p:nvSpPr>
          <p:spPr>
            <a:xfrm>
              <a:off x="-56181750" y="4039300"/>
              <a:ext cx="0" cy="25"/>
            </a:xfrm>
            <a:custGeom>
              <a:rect b="b" l="l" r="r" t="t"/>
              <a:pathLst>
                <a:path extrusionOk="0" h="1" w="0">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63"/>
            <p:cNvSpPr/>
            <p:nvPr/>
          </p:nvSpPr>
          <p:spPr>
            <a:xfrm>
              <a:off x="-56332200" y="4039300"/>
              <a:ext cx="25" cy="25"/>
            </a:xfrm>
            <a:custGeom>
              <a:rect b="b" l="l" r="r" t="t"/>
              <a:pathLst>
                <a:path extrusionOk="0" h="1" w="1">
                  <a:moveTo>
                    <a:pt x="1"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0" name="Google Shape;6410;p63"/>
          <p:cNvGrpSpPr/>
          <p:nvPr/>
        </p:nvGrpSpPr>
        <p:grpSpPr>
          <a:xfrm>
            <a:off x="5307879" y="2738651"/>
            <a:ext cx="316434" cy="358971"/>
            <a:chOff x="-54401725" y="3198925"/>
            <a:chExt cx="281200" cy="319000"/>
          </a:xfrm>
        </p:grpSpPr>
        <p:sp>
          <p:nvSpPr>
            <p:cNvPr id="6411" name="Google Shape;6411;p63"/>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63"/>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63"/>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63"/>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63"/>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63"/>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63"/>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63"/>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63"/>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63"/>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63"/>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2" name="Google Shape;6422;p63"/>
          <p:cNvGrpSpPr/>
          <p:nvPr/>
        </p:nvGrpSpPr>
        <p:grpSpPr>
          <a:xfrm>
            <a:off x="5308766" y="3208753"/>
            <a:ext cx="314662" cy="358099"/>
            <a:chOff x="-54401725" y="3590375"/>
            <a:chExt cx="279625" cy="318225"/>
          </a:xfrm>
        </p:grpSpPr>
        <p:sp>
          <p:nvSpPr>
            <p:cNvPr id="6423" name="Google Shape;6423;p63"/>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63"/>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63"/>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63"/>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63"/>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63"/>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9" name="Google Shape;6429;p63"/>
          <p:cNvGrpSpPr/>
          <p:nvPr/>
        </p:nvGrpSpPr>
        <p:grpSpPr>
          <a:xfrm>
            <a:off x="5306557" y="3672326"/>
            <a:ext cx="319079" cy="358099"/>
            <a:chOff x="-54403300" y="3982600"/>
            <a:chExt cx="283550" cy="318225"/>
          </a:xfrm>
        </p:grpSpPr>
        <p:sp>
          <p:nvSpPr>
            <p:cNvPr id="6430" name="Google Shape;6430;p63"/>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63"/>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63"/>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63"/>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63"/>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5" name="Google Shape;6435;p63"/>
          <p:cNvGrpSpPr/>
          <p:nvPr/>
        </p:nvGrpSpPr>
        <p:grpSpPr>
          <a:xfrm>
            <a:off x="7493951" y="2733559"/>
            <a:ext cx="356298" cy="356973"/>
            <a:chOff x="-52458650" y="3194400"/>
            <a:chExt cx="316625" cy="317225"/>
          </a:xfrm>
        </p:grpSpPr>
        <p:sp>
          <p:nvSpPr>
            <p:cNvPr id="6436" name="Google Shape;6436;p63"/>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63"/>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63"/>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63"/>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63"/>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63"/>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63"/>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63"/>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4" name="Google Shape;6444;p63"/>
          <p:cNvGrpSpPr/>
          <p:nvPr/>
        </p:nvGrpSpPr>
        <p:grpSpPr>
          <a:xfrm>
            <a:off x="4862826" y="2738651"/>
            <a:ext cx="314662" cy="358971"/>
            <a:chOff x="-54793175" y="3198925"/>
            <a:chExt cx="279625" cy="319000"/>
          </a:xfrm>
        </p:grpSpPr>
        <p:sp>
          <p:nvSpPr>
            <p:cNvPr id="6445" name="Google Shape;6445;p63"/>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63"/>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63"/>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63"/>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63"/>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63"/>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63"/>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2" name="Google Shape;6452;p63"/>
          <p:cNvGrpSpPr/>
          <p:nvPr/>
        </p:nvGrpSpPr>
        <p:grpSpPr>
          <a:xfrm>
            <a:off x="7503249" y="3202536"/>
            <a:ext cx="337703" cy="357845"/>
            <a:chOff x="-52450000" y="3584850"/>
            <a:chExt cx="300100" cy="318000"/>
          </a:xfrm>
        </p:grpSpPr>
        <p:sp>
          <p:nvSpPr>
            <p:cNvPr id="6453" name="Google Shape;6453;p63"/>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63"/>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63"/>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63"/>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63"/>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63"/>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63"/>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0" name="Google Shape;6460;p63"/>
          <p:cNvGrpSpPr/>
          <p:nvPr/>
        </p:nvGrpSpPr>
        <p:grpSpPr>
          <a:xfrm>
            <a:off x="7514769" y="3667009"/>
            <a:ext cx="314662" cy="357226"/>
            <a:chOff x="-52440550" y="3977875"/>
            <a:chExt cx="279625" cy="317450"/>
          </a:xfrm>
        </p:grpSpPr>
        <p:sp>
          <p:nvSpPr>
            <p:cNvPr id="6461" name="Google Shape;6461;p63"/>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63"/>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63"/>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63"/>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63"/>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63"/>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63"/>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63"/>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9" name="Google Shape;6469;p63"/>
          <p:cNvGrpSpPr/>
          <p:nvPr/>
        </p:nvGrpSpPr>
        <p:grpSpPr>
          <a:xfrm>
            <a:off x="6626703" y="4123215"/>
            <a:ext cx="314662" cy="358999"/>
            <a:chOff x="-51623775" y="3584850"/>
            <a:chExt cx="279625" cy="319025"/>
          </a:xfrm>
        </p:grpSpPr>
        <p:sp>
          <p:nvSpPr>
            <p:cNvPr id="6470" name="Google Shape;6470;p63"/>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63"/>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63"/>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63"/>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63"/>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63"/>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63"/>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63"/>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63"/>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79" name="Google Shape;6479;p63"/>
          <p:cNvSpPr txBox="1"/>
          <p:nvPr/>
        </p:nvSpPr>
        <p:spPr>
          <a:xfrm>
            <a:off x="826588"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6480" name="Google Shape;6480;p63"/>
          <p:cNvSpPr txBox="1"/>
          <p:nvPr/>
        </p:nvSpPr>
        <p:spPr>
          <a:xfrm>
            <a:off x="4835313"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484" name="Shape 6484"/>
        <p:cNvGrpSpPr/>
        <p:nvPr/>
      </p:nvGrpSpPr>
      <p:grpSpPr>
        <a:xfrm>
          <a:off x="0" y="0"/>
          <a:ext cx="0" cy="0"/>
          <a:chOff x="0" y="0"/>
          <a:chExt cx="0" cy="0"/>
        </a:xfrm>
      </p:grpSpPr>
      <p:grpSp>
        <p:nvGrpSpPr>
          <p:cNvPr id="6485" name="Google Shape;6485;p64"/>
          <p:cNvGrpSpPr/>
          <p:nvPr/>
        </p:nvGrpSpPr>
        <p:grpSpPr>
          <a:xfrm>
            <a:off x="866775" y="1386849"/>
            <a:ext cx="276003" cy="357300"/>
            <a:chOff x="-50469125" y="3183175"/>
            <a:chExt cx="233150" cy="301825"/>
          </a:xfrm>
        </p:grpSpPr>
        <p:sp>
          <p:nvSpPr>
            <p:cNvPr id="6486" name="Google Shape;6486;p64"/>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64"/>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64"/>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9" name="Google Shape;6489;p64"/>
          <p:cNvGrpSpPr/>
          <p:nvPr/>
        </p:nvGrpSpPr>
        <p:grpSpPr>
          <a:xfrm>
            <a:off x="826674" y="1822251"/>
            <a:ext cx="356205" cy="355288"/>
            <a:chOff x="-50504575" y="3550975"/>
            <a:chExt cx="300900" cy="300125"/>
          </a:xfrm>
        </p:grpSpPr>
        <p:sp>
          <p:nvSpPr>
            <p:cNvPr id="6490" name="Google Shape;6490;p64"/>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64"/>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64"/>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64"/>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4" name="Google Shape;6494;p64"/>
          <p:cNvGrpSpPr/>
          <p:nvPr/>
        </p:nvGrpSpPr>
        <p:grpSpPr>
          <a:xfrm>
            <a:off x="826674" y="2260493"/>
            <a:ext cx="356205" cy="354341"/>
            <a:chOff x="-50503000" y="3921175"/>
            <a:chExt cx="300900" cy="299325"/>
          </a:xfrm>
        </p:grpSpPr>
        <p:sp>
          <p:nvSpPr>
            <p:cNvPr id="6495" name="Google Shape;6495;p64"/>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64"/>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64"/>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64"/>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64"/>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0" name="Google Shape;6500;p64"/>
          <p:cNvGrpSpPr/>
          <p:nvPr/>
        </p:nvGrpSpPr>
        <p:grpSpPr>
          <a:xfrm>
            <a:off x="3030727" y="1406411"/>
            <a:ext cx="355258" cy="356205"/>
            <a:chOff x="-48630025" y="3199700"/>
            <a:chExt cx="300100" cy="300900"/>
          </a:xfrm>
        </p:grpSpPr>
        <p:sp>
          <p:nvSpPr>
            <p:cNvPr id="6501" name="Google Shape;6501;p64"/>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64"/>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64"/>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4" name="Google Shape;6504;p64"/>
          <p:cNvGrpSpPr/>
          <p:nvPr/>
        </p:nvGrpSpPr>
        <p:grpSpPr>
          <a:xfrm>
            <a:off x="3030727" y="1843707"/>
            <a:ext cx="355258" cy="355258"/>
            <a:chOff x="-48630025" y="3569100"/>
            <a:chExt cx="300100" cy="300100"/>
          </a:xfrm>
        </p:grpSpPr>
        <p:sp>
          <p:nvSpPr>
            <p:cNvPr id="6505" name="Google Shape;6505;p64"/>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64"/>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64"/>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64"/>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64"/>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64"/>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64"/>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64"/>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64"/>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64"/>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5" name="Google Shape;6515;p64"/>
          <p:cNvGrpSpPr/>
          <p:nvPr/>
        </p:nvGrpSpPr>
        <p:grpSpPr>
          <a:xfrm>
            <a:off x="3031201" y="2281003"/>
            <a:ext cx="354311" cy="353394"/>
            <a:chOff x="-48629225" y="3938500"/>
            <a:chExt cx="299300" cy="298525"/>
          </a:xfrm>
        </p:grpSpPr>
        <p:sp>
          <p:nvSpPr>
            <p:cNvPr id="6516" name="Google Shape;6516;p64"/>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64"/>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64"/>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64"/>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0" name="Google Shape;6520;p64"/>
          <p:cNvGrpSpPr/>
          <p:nvPr/>
        </p:nvGrpSpPr>
        <p:grpSpPr>
          <a:xfrm>
            <a:off x="1766604" y="2752344"/>
            <a:ext cx="311458" cy="354341"/>
            <a:chOff x="-46762575" y="3200500"/>
            <a:chExt cx="263100" cy="299325"/>
          </a:xfrm>
        </p:grpSpPr>
        <p:sp>
          <p:nvSpPr>
            <p:cNvPr id="6521" name="Google Shape;6521;p64"/>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64"/>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64"/>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64"/>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64"/>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6" name="Google Shape;6526;p64"/>
          <p:cNvGrpSpPr/>
          <p:nvPr/>
        </p:nvGrpSpPr>
        <p:grpSpPr>
          <a:xfrm>
            <a:off x="1744689" y="3211066"/>
            <a:ext cx="355288" cy="312375"/>
            <a:chOff x="-46779900" y="3588000"/>
            <a:chExt cx="300125" cy="263875"/>
          </a:xfrm>
        </p:grpSpPr>
        <p:sp>
          <p:nvSpPr>
            <p:cNvPr id="6527" name="Google Shape;6527;p64"/>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64"/>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64"/>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64"/>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1" name="Google Shape;6531;p64"/>
          <p:cNvGrpSpPr/>
          <p:nvPr/>
        </p:nvGrpSpPr>
        <p:grpSpPr>
          <a:xfrm>
            <a:off x="1745162" y="3625988"/>
            <a:ext cx="354341" cy="353394"/>
            <a:chOff x="-46779100" y="3938500"/>
            <a:chExt cx="299325" cy="298525"/>
          </a:xfrm>
        </p:grpSpPr>
        <p:sp>
          <p:nvSpPr>
            <p:cNvPr id="6532" name="Google Shape;6532;p64"/>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64"/>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4" name="Google Shape;6534;p64"/>
          <p:cNvGrpSpPr/>
          <p:nvPr/>
        </p:nvGrpSpPr>
        <p:grpSpPr>
          <a:xfrm>
            <a:off x="3952900" y="2758855"/>
            <a:ext cx="355258" cy="355288"/>
            <a:chOff x="-44924250" y="3206000"/>
            <a:chExt cx="300100" cy="300125"/>
          </a:xfrm>
        </p:grpSpPr>
        <p:sp>
          <p:nvSpPr>
            <p:cNvPr id="6535" name="Google Shape;6535;p64"/>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64"/>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64"/>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64"/>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64"/>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0" name="Google Shape;6540;p64"/>
          <p:cNvGrpSpPr/>
          <p:nvPr/>
        </p:nvGrpSpPr>
        <p:grpSpPr>
          <a:xfrm>
            <a:off x="1267386" y="1386849"/>
            <a:ext cx="355258" cy="355258"/>
            <a:chOff x="-50134375" y="3183175"/>
            <a:chExt cx="300100" cy="300100"/>
          </a:xfrm>
        </p:grpSpPr>
        <p:sp>
          <p:nvSpPr>
            <p:cNvPr id="6541" name="Google Shape;6541;p64"/>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64"/>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64"/>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64"/>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64"/>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64"/>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64"/>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64"/>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64"/>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64"/>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1" name="Google Shape;6551;p64"/>
          <p:cNvGrpSpPr/>
          <p:nvPr/>
        </p:nvGrpSpPr>
        <p:grpSpPr>
          <a:xfrm>
            <a:off x="1267386" y="1822251"/>
            <a:ext cx="355258" cy="355288"/>
            <a:chOff x="-50134375" y="3550975"/>
            <a:chExt cx="300100" cy="300125"/>
          </a:xfrm>
        </p:grpSpPr>
        <p:sp>
          <p:nvSpPr>
            <p:cNvPr id="6552" name="Google Shape;6552;p64"/>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64"/>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4" name="Google Shape;6554;p64"/>
          <p:cNvGrpSpPr/>
          <p:nvPr/>
        </p:nvGrpSpPr>
        <p:grpSpPr>
          <a:xfrm>
            <a:off x="1267386" y="2259783"/>
            <a:ext cx="355258" cy="355051"/>
            <a:chOff x="-50134375" y="3920575"/>
            <a:chExt cx="300100" cy="299925"/>
          </a:xfrm>
        </p:grpSpPr>
        <p:sp>
          <p:nvSpPr>
            <p:cNvPr id="6555" name="Google Shape;6555;p64"/>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64"/>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64"/>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8" name="Google Shape;6558;p64"/>
          <p:cNvGrpSpPr/>
          <p:nvPr/>
        </p:nvGrpSpPr>
        <p:grpSpPr>
          <a:xfrm>
            <a:off x="3478110" y="1407358"/>
            <a:ext cx="357123" cy="355258"/>
            <a:chOff x="-48262200" y="3200500"/>
            <a:chExt cx="301675" cy="300100"/>
          </a:xfrm>
        </p:grpSpPr>
        <p:sp>
          <p:nvSpPr>
            <p:cNvPr id="6559" name="Google Shape;6559;p64"/>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64"/>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64"/>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64"/>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64"/>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64"/>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64"/>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64"/>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64"/>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8" name="Google Shape;6568;p64"/>
          <p:cNvGrpSpPr/>
          <p:nvPr/>
        </p:nvGrpSpPr>
        <p:grpSpPr>
          <a:xfrm>
            <a:off x="3507483" y="1844447"/>
            <a:ext cx="298377" cy="354519"/>
            <a:chOff x="-48233050" y="3569725"/>
            <a:chExt cx="252050" cy="299475"/>
          </a:xfrm>
        </p:grpSpPr>
        <p:sp>
          <p:nvSpPr>
            <p:cNvPr id="6569" name="Google Shape;6569;p64"/>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64"/>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64"/>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2" name="Google Shape;6572;p64"/>
          <p:cNvGrpSpPr/>
          <p:nvPr/>
        </p:nvGrpSpPr>
        <p:grpSpPr>
          <a:xfrm>
            <a:off x="3531248" y="2278191"/>
            <a:ext cx="250847" cy="358070"/>
            <a:chOff x="-48216525" y="3936125"/>
            <a:chExt cx="211900" cy="302475"/>
          </a:xfrm>
        </p:grpSpPr>
        <p:sp>
          <p:nvSpPr>
            <p:cNvPr id="6573" name="Google Shape;6573;p64"/>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64"/>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64"/>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64"/>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7" name="Google Shape;6577;p64"/>
          <p:cNvGrpSpPr/>
          <p:nvPr/>
        </p:nvGrpSpPr>
        <p:grpSpPr>
          <a:xfrm>
            <a:off x="2186966" y="2753261"/>
            <a:ext cx="355258" cy="355288"/>
            <a:chOff x="-46410500" y="3201275"/>
            <a:chExt cx="300100" cy="300125"/>
          </a:xfrm>
        </p:grpSpPr>
        <p:sp>
          <p:nvSpPr>
            <p:cNvPr id="6578" name="Google Shape;6578;p64"/>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64"/>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64"/>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64"/>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64"/>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3" name="Google Shape;6583;p64"/>
          <p:cNvGrpSpPr/>
          <p:nvPr/>
        </p:nvGrpSpPr>
        <p:grpSpPr>
          <a:xfrm>
            <a:off x="2186966" y="3188692"/>
            <a:ext cx="355258" cy="356205"/>
            <a:chOff x="-46409700" y="3569100"/>
            <a:chExt cx="300100" cy="300900"/>
          </a:xfrm>
        </p:grpSpPr>
        <p:sp>
          <p:nvSpPr>
            <p:cNvPr id="6584" name="Google Shape;6584;p64"/>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64"/>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64"/>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64"/>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64"/>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9" name="Google Shape;6589;p64"/>
          <p:cNvGrpSpPr/>
          <p:nvPr/>
        </p:nvGrpSpPr>
        <p:grpSpPr>
          <a:xfrm>
            <a:off x="2174847" y="3624124"/>
            <a:ext cx="379497" cy="358070"/>
            <a:chOff x="-46422300" y="3936925"/>
            <a:chExt cx="320575" cy="302475"/>
          </a:xfrm>
        </p:grpSpPr>
        <p:sp>
          <p:nvSpPr>
            <p:cNvPr id="6590" name="Google Shape;6590;p64"/>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64"/>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2" name="Google Shape;6592;p64"/>
          <p:cNvGrpSpPr/>
          <p:nvPr/>
        </p:nvGrpSpPr>
        <p:grpSpPr>
          <a:xfrm>
            <a:off x="3952426" y="3178452"/>
            <a:ext cx="356205" cy="355258"/>
            <a:chOff x="-44914800" y="3560450"/>
            <a:chExt cx="300900" cy="300100"/>
          </a:xfrm>
        </p:grpSpPr>
        <p:sp>
          <p:nvSpPr>
            <p:cNvPr id="6593" name="Google Shape;6593;p64"/>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64"/>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64"/>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64"/>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64"/>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8" name="Google Shape;6598;p64"/>
          <p:cNvGrpSpPr/>
          <p:nvPr/>
        </p:nvGrpSpPr>
        <p:grpSpPr>
          <a:xfrm>
            <a:off x="1707478" y="1387086"/>
            <a:ext cx="354311" cy="354104"/>
            <a:chOff x="-49764975" y="3183375"/>
            <a:chExt cx="299300" cy="299125"/>
          </a:xfrm>
        </p:grpSpPr>
        <p:sp>
          <p:nvSpPr>
            <p:cNvPr id="6599" name="Google Shape;6599;p64"/>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64"/>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64"/>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64"/>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64"/>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64"/>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64"/>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64"/>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64"/>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8" name="Google Shape;6608;p64"/>
          <p:cNvGrpSpPr/>
          <p:nvPr/>
        </p:nvGrpSpPr>
        <p:grpSpPr>
          <a:xfrm>
            <a:off x="1707478" y="1822547"/>
            <a:ext cx="354311" cy="355909"/>
            <a:chOff x="-49764975" y="3551225"/>
            <a:chExt cx="299300" cy="300650"/>
          </a:xfrm>
        </p:grpSpPr>
        <p:sp>
          <p:nvSpPr>
            <p:cNvPr id="6609" name="Google Shape;6609;p64"/>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64"/>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64"/>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64"/>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64"/>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64"/>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64"/>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64"/>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64"/>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64"/>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64"/>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0" name="Google Shape;6620;p64"/>
          <p:cNvGrpSpPr/>
          <p:nvPr/>
        </p:nvGrpSpPr>
        <p:grpSpPr>
          <a:xfrm>
            <a:off x="1705140" y="2259310"/>
            <a:ext cx="358987" cy="355525"/>
            <a:chOff x="-49766550" y="3920175"/>
            <a:chExt cx="303250" cy="300325"/>
          </a:xfrm>
        </p:grpSpPr>
        <p:sp>
          <p:nvSpPr>
            <p:cNvPr id="6621" name="Google Shape;6621;p64"/>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64"/>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64"/>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64"/>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5" name="Google Shape;6625;p64"/>
          <p:cNvGrpSpPr/>
          <p:nvPr/>
        </p:nvGrpSpPr>
        <p:grpSpPr>
          <a:xfrm>
            <a:off x="3920671" y="1407358"/>
            <a:ext cx="357123" cy="354341"/>
            <a:chOff x="-47892800" y="3200500"/>
            <a:chExt cx="301675" cy="299325"/>
          </a:xfrm>
        </p:grpSpPr>
        <p:sp>
          <p:nvSpPr>
            <p:cNvPr id="6626" name="Google Shape;6626;p64"/>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64"/>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64"/>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64"/>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64"/>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64"/>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2" name="Google Shape;6632;p64"/>
          <p:cNvGrpSpPr/>
          <p:nvPr/>
        </p:nvGrpSpPr>
        <p:grpSpPr>
          <a:xfrm>
            <a:off x="3984537" y="1843707"/>
            <a:ext cx="229391" cy="355258"/>
            <a:chOff x="-47839250" y="3569100"/>
            <a:chExt cx="193775" cy="300100"/>
          </a:xfrm>
        </p:grpSpPr>
        <p:sp>
          <p:nvSpPr>
            <p:cNvPr id="6633" name="Google Shape;6633;p64"/>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64"/>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64"/>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64"/>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64"/>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64"/>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9" name="Google Shape;6639;p64"/>
          <p:cNvGrpSpPr/>
          <p:nvPr/>
        </p:nvGrpSpPr>
        <p:grpSpPr>
          <a:xfrm>
            <a:off x="3921603" y="2280056"/>
            <a:ext cx="355258" cy="356205"/>
            <a:chOff x="-47892800" y="3937700"/>
            <a:chExt cx="300100" cy="300900"/>
          </a:xfrm>
        </p:grpSpPr>
        <p:sp>
          <p:nvSpPr>
            <p:cNvPr id="6640" name="Google Shape;6640;p64"/>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64"/>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64"/>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64"/>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64"/>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64"/>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64"/>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64"/>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8" name="Google Shape;6648;p64"/>
          <p:cNvGrpSpPr/>
          <p:nvPr/>
        </p:nvGrpSpPr>
        <p:grpSpPr>
          <a:xfrm>
            <a:off x="2626898" y="2773770"/>
            <a:ext cx="355258" cy="311458"/>
            <a:chOff x="-46042675" y="3218600"/>
            <a:chExt cx="300100" cy="263100"/>
          </a:xfrm>
        </p:grpSpPr>
        <p:sp>
          <p:nvSpPr>
            <p:cNvPr id="6649" name="Google Shape;6649;p64"/>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64"/>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64"/>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64"/>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64"/>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64"/>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5" name="Google Shape;6655;p64"/>
          <p:cNvGrpSpPr/>
          <p:nvPr/>
        </p:nvGrpSpPr>
        <p:grpSpPr>
          <a:xfrm>
            <a:off x="2626898" y="3188219"/>
            <a:ext cx="355258" cy="323118"/>
            <a:chOff x="-46042675" y="3568700"/>
            <a:chExt cx="300100" cy="272950"/>
          </a:xfrm>
        </p:grpSpPr>
        <p:sp>
          <p:nvSpPr>
            <p:cNvPr id="6656" name="Google Shape;6656;p64"/>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64"/>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64"/>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64"/>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0" name="Google Shape;6660;p64"/>
          <p:cNvGrpSpPr/>
          <p:nvPr/>
        </p:nvGrpSpPr>
        <p:grpSpPr>
          <a:xfrm>
            <a:off x="2668849" y="3625189"/>
            <a:ext cx="271357" cy="356057"/>
            <a:chOff x="-46007225" y="3937825"/>
            <a:chExt cx="229225" cy="300775"/>
          </a:xfrm>
        </p:grpSpPr>
        <p:sp>
          <p:nvSpPr>
            <p:cNvPr id="6661" name="Google Shape;6661;p64"/>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64"/>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64"/>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64"/>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64"/>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64"/>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64"/>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64"/>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64"/>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64"/>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1" name="Google Shape;6671;p64"/>
          <p:cNvGrpSpPr/>
          <p:nvPr/>
        </p:nvGrpSpPr>
        <p:grpSpPr>
          <a:xfrm>
            <a:off x="3974341" y="3615275"/>
            <a:ext cx="312375" cy="357596"/>
            <a:chOff x="-44895900" y="3929450"/>
            <a:chExt cx="263875" cy="302075"/>
          </a:xfrm>
        </p:grpSpPr>
        <p:sp>
          <p:nvSpPr>
            <p:cNvPr id="6672" name="Google Shape;6672;p64"/>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64"/>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64"/>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64"/>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64"/>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64"/>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8" name="Google Shape;6678;p64"/>
          <p:cNvGrpSpPr/>
          <p:nvPr/>
        </p:nvGrpSpPr>
        <p:grpSpPr>
          <a:xfrm>
            <a:off x="2148160" y="1398036"/>
            <a:ext cx="356205" cy="332885"/>
            <a:chOff x="-49397175" y="3192625"/>
            <a:chExt cx="300900" cy="281200"/>
          </a:xfrm>
        </p:grpSpPr>
        <p:sp>
          <p:nvSpPr>
            <p:cNvPr id="6679" name="Google Shape;6679;p64"/>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64"/>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64"/>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64"/>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64"/>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64"/>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64"/>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6" name="Google Shape;6686;p64"/>
          <p:cNvGrpSpPr/>
          <p:nvPr/>
        </p:nvGrpSpPr>
        <p:grpSpPr>
          <a:xfrm>
            <a:off x="2174263" y="1822251"/>
            <a:ext cx="304000" cy="356205"/>
            <a:chOff x="-49375900" y="3550975"/>
            <a:chExt cx="256800" cy="300900"/>
          </a:xfrm>
        </p:grpSpPr>
        <p:sp>
          <p:nvSpPr>
            <p:cNvPr id="6687" name="Google Shape;6687;p64"/>
            <p:cNvSpPr/>
            <p:nvPr/>
          </p:nvSpPr>
          <p:spPr>
            <a:xfrm>
              <a:off x="-49231775" y="3638425"/>
              <a:ext cx="59100" cy="59075"/>
            </a:xfrm>
            <a:custGeom>
              <a:rect b="b" l="l" r="r" t="t"/>
              <a:pathLst>
                <a:path extrusionOk="0" h="2363" w="2364">
                  <a:moveTo>
                    <a:pt x="1" y="0"/>
                  </a:moveTo>
                  <a:lnTo>
                    <a:pt x="1513" y="2363"/>
                  </a:lnTo>
                  <a:lnTo>
                    <a:pt x="2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64"/>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64"/>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64"/>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64"/>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64"/>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64"/>
            <p:cNvSpPr/>
            <p:nvPr/>
          </p:nvSpPr>
          <p:spPr>
            <a:xfrm>
              <a:off x="-49323125" y="3638425"/>
              <a:ext cx="59100" cy="59075"/>
            </a:xfrm>
            <a:custGeom>
              <a:rect b="b" l="l" r="r" t="t"/>
              <a:pathLst>
                <a:path extrusionOk="0" h="2363" w="2364">
                  <a:moveTo>
                    <a:pt x="0" y="0"/>
                  </a:moveTo>
                  <a:lnTo>
                    <a:pt x="819" y="2363"/>
                  </a:ln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64"/>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64"/>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64"/>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64"/>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8" name="Google Shape;6698;p64"/>
          <p:cNvGrpSpPr/>
          <p:nvPr/>
        </p:nvGrpSpPr>
        <p:grpSpPr>
          <a:xfrm>
            <a:off x="2169616" y="2259546"/>
            <a:ext cx="313293" cy="356205"/>
            <a:chOff x="-49378250" y="3920375"/>
            <a:chExt cx="264650" cy="300900"/>
          </a:xfrm>
        </p:grpSpPr>
        <p:sp>
          <p:nvSpPr>
            <p:cNvPr id="6699" name="Google Shape;6699;p64"/>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64"/>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64"/>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64"/>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64"/>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64"/>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64"/>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6" name="Google Shape;6706;p64"/>
          <p:cNvGrpSpPr/>
          <p:nvPr/>
        </p:nvGrpSpPr>
        <p:grpSpPr>
          <a:xfrm>
            <a:off x="888604" y="2752344"/>
            <a:ext cx="312375" cy="357123"/>
            <a:chOff x="-47505300" y="3200500"/>
            <a:chExt cx="263875" cy="301675"/>
          </a:xfrm>
        </p:grpSpPr>
        <p:sp>
          <p:nvSpPr>
            <p:cNvPr id="6707" name="Google Shape;6707;p64"/>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64"/>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64"/>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64"/>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64"/>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64"/>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64"/>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64"/>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64"/>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64"/>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64"/>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64"/>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64"/>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0" name="Google Shape;6720;p64"/>
          <p:cNvGrpSpPr/>
          <p:nvPr/>
        </p:nvGrpSpPr>
        <p:grpSpPr>
          <a:xfrm>
            <a:off x="866704" y="3188692"/>
            <a:ext cx="356176" cy="355051"/>
            <a:chOff x="-47524975" y="3569100"/>
            <a:chExt cx="300875" cy="299925"/>
          </a:xfrm>
        </p:grpSpPr>
        <p:sp>
          <p:nvSpPr>
            <p:cNvPr id="6721" name="Google Shape;6721;p64"/>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64"/>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64"/>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64"/>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64"/>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6" name="Google Shape;6726;p64"/>
          <p:cNvGrpSpPr/>
          <p:nvPr/>
        </p:nvGrpSpPr>
        <p:grpSpPr>
          <a:xfrm>
            <a:off x="867162" y="3667954"/>
            <a:ext cx="355258" cy="270410"/>
            <a:chOff x="-47523400" y="3973950"/>
            <a:chExt cx="300100" cy="228425"/>
          </a:xfrm>
        </p:grpSpPr>
        <p:sp>
          <p:nvSpPr>
            <p:cNvPr id="6727" name="Google Shape;6727;p64"/>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64"/>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64"/>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64"/>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64"/>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2" name="Google Shape;6732;p64"/>
          <p:cNvGrpSpPr/>
          <p:nvPr/>
        </p:nvGrpSpPr>
        <p:grpSpPr>
          <a:xfrm>
            <a:off x="3072283" y="2750953"/>
            <a:ext cx="354341" cy="357596"/>
            <a:chOff x="-45673275" y="3199325"/>
            <a:chExt cx="299325" cy="302075"/>
          </a:xfrm>
        </p:grpSpPr>
        <p:sp>
          <p:nvSpPr>
            <p:cNvPr id="6733" name="Google Shape;6733;p64"/>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64"/>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64"/>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6" name="Google Shape;6736;p64"/>
          <p:cNvGrpSpPr/>
          <p:nvPr/>
        </p:nvGrpSpPr>
        <p:grpSpPr>
          <a:xfrm>
            <a:off x="3071351" y="3209202"/>
            <a:ext cx="356205" cy="314240"/>
            <a:chOff x="-45674075" y="3586425"/>
            <a:chExt cx="300900" cy="265450"/>
          </a:xfrm>
        </p:grpSpPr>
        <p:sp>
          <p:nvSpPr>
            <p:cNvPr id="6737" name="Google Shape;6737;p64"/>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64"/>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9" name="Google Shape;6739;p64"/>
          <p:cNvGrpSpPr/>
          <p:nvPr/>
        </p:nvGrpSpPr>
        <p:grpSpPr>
          <a:xfrm>
            <a:off x="3072283" y="3625041"/>
            <a:ext cx="354341" cy="356205"/>
            <a:chOff x="-45673275" y="3937700"/>
            <a:chExt cx="299325" cy="300900"/>
          </a:xfrm>
        </p:grpSpPr>
        <p:sp>
          <p:nvSpPr>
            <p:cNvPr id="6740" name="Google Shape;6740;p64"/>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64"/>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64"/>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64"/>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64"/>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64"/>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6" name="Google Shape;6746;p64"/>
          <p:cNvGrpSpPr/>
          <p:nvPr/>
        </p:nvGrpSpPr>
        <p:grpSpPr>
          <a:xfrm>
            <a:off x="2186449" y="4117825"/>
            <a:ext cx="356205" cy="356205"/>
            <a:chOff x="-44512325" y="3176075"/>
            <a:chExt cx="300900" cy="300900"/>
          </a:xfrm>
        </p:grpSpPr>
        <p:sp>
          <p:nvSpPr>
            <p:cNvPr id="6747" name="Google Shape;6747;p64"/>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64"/>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64"/>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0" name="Google Shape;6750;p64"/>
          <p:cNvGrpSpPr/>
          <p:nvPr/>
        </p:nvGrpSpPr>
        <p:grpSpPr>
          <a:xfrm>
            <a:off x="2589789" y="1386849"/>
            <a:ext cx="354341" cy="354341"/>
            <a:chOff x="-49027775" y="3183175"/>
            <a:chExt cx="299325" cy="299325"/>
          </a:xfrm>
        </p:grpSpPr>
        <p:sp>
          <p:nvSpPr>
            <p:cNvPr id="6751" name="Google Shape;6751;p64"/>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64"/>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64"/>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64"/>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5" name="Google Shape;6755;p64"/>
          <p:cNvGrpSpPr/>
          <p:nvPr/>
        </p:nvGrpSpPr>
        <p:grpSpPr>
          <a:xfrm>
            <a:off x="2589330" y="1822251"/>
            <a:ext cx="355258" cy="357152"/>
            <a:chOff x="-49027775" y="3550975"/>
            <a:chExt cx="300100" cy="301700"/>
          </a:xfrm>
        </p:grpSpPr>
        <p:sp>
          <p:nvSpPr>
            <p:cNvPr id="6756" name="Google Shape;6756;p64"/>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64"/>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64"/>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64"/>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64"/>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64"/>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64"/>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64"/>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64"/>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64"/>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6" name="Google Shape;6766;p64"/>
          <p:cNvGrpSpPr/>
          <p:nvPr/>
        </p:nvGrpSpPr>
        <p:grpSpPr>
          <a:xfrm>
            <a:off x="2587406" y="2259310"/>
            <a:ext cx="359106" cy="355525"/>
            <a:chOff x="-49031025" y="3920175"/>
            <a:chExt cx="303350" cy="300325"/>
          </a:xfrm>
        </p:grpSpPr>
        <p:sp>
          <p:nvSpPr>
            <p:cNvPr id="6767" name="Google Shape;6767;p64"/>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64"/>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64"/>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64"/>
            <p:cNvSpPr/>
            <p:nvPr/>
          </p:nvSpPr>
          <p:spPr>
            <a:xfrm>
              <a:off x="-48838750" y="4078700"/>
              <a:ext cx="51225" cy="66975"/>
            </a:xfrm>
            <a:custGeom>
              <a:rect b="b" l="l" r="r" t="t"/>
              <a:pathLst>
                <a:path extrusionOk="0" h="2679" w="2049">
                  <a:moveTo>
                    <a:pt x="1" y="0"/>
                  </a:moveTo>
                  <a:lnTo>
                    <a:pt x="1734" y="2678"/>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64"/>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64"/>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3" name="Google Shape;6773;p64"/>
          <p:cNvGrpSpPr/>
          <p:nvPr/>
        </p:nvGrpSpPr>
        <p:grpSpPr>
          <a:xfrm>
            <a:off x="1303511" y="2752344"/>
            <a:ext cx="356176" cy="354341"/>
            <a:chOff x="-47155575" y="3200500"/>
            <a:chExt cx="300875" cy="299325"/>
          </a:xfrm>
        </p:grpSpPr>
        <p:sp>
          <p:nvSpPr>
            <p:cNvPr id="6774" name="Google Shape;6774;p64"/>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64"/>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64"/>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64"/>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64"/>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64"/>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0" name="Google Shape;6780;p64"/>
          <p:cNvGrpSpPr/>
          <p:nvPr/>
        </p:nvGrpSpPr>
        <p:grpSpPr>
          <a:xfrm>
            <a:off x="1303970" y="3188692"/>
            <a:ext cx="355258" cy="355258"/>
            <a:chOff x="-47154800" y="3569100"/>
            <a:chExt cx="300100" cy="300100"/>
          </a:xfrm>
        </p:grpSpPr>
        <p:sp>
          <p:nvSpPr>
            <p:cNvPr id="6781" name="Google Shape;6781;p64"/>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64"/>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64"/>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64"/>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64"/>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64"/>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7" name="Google Shape;6787;p64"/>
          <p:cNvGrpSpPr/>
          <p:nvPr/>
        </p:nvGrpSpPr>
        <p:grpSpPr>
          <a:xfrm>
            <a:off x="1304443" y="3626905"/>
            <a:ext cx="354311" cy="353423"/>
            <a:chOff x="-47154000" y="3939275"/>
            <a:chExt cx="299300" cy="298550"/>
          </a:xfrm>
        </p:grpSpPr>
        <p:sp>
          <p:nvSpPr>
            <p:cNvPr id="6788" name="Google Shape;6788;p64"/>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64"/>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64"/>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64"/>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2" name="Google Shape;6792;p64"/>
          <p:cNvGrpSpPr/>
          <p:nvPr/>
        </p:nvGrpSpPr>
        <p:grpSpPr>
          <a:xfrm>
            <a:off x="3529733" y="2752344"/>
            <a:ext cx="312375" cy="354341"/>
            <a:chOff x="-45286550" y="3200500"/>
            <a:chExt cx="263875" cy="299325"/>
          </a:xfrm>
        </p:grpSpPr>
        <p:sp>
          <p:nvSpPr>
            <p:cNvPr id="6793" name="Google Shape;6793;p64"/>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64"/>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64"/>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6" name="Google Shape;6796;p64"/>
          <p:cNvGrpSpPr/>
          <p:nvPr/>
        </p:nvGrpSpPr>
        <p:grpSpPr>
          <a:xfrm>
            <a:off x="3529733" y="3189639"/>
            <a:ext cx="312375" cy="354311"/>
            <a:chOff x="-45286550" y="3569900"/>
            <a:chExt cx="263875" cy="299300"/>
          </a:xfrm>
        </p:grpSpPr>
        <p:sp>
          <p:nvSpPr>
            <p:cNvPr id="6797" name="Google Shape;6797;p64"/>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64"/>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64"/>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64"/>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64"/>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64"/>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3" name="Google Shape;6803;p64"/>
          <p:cNvGrpSpPr/>
          <p:nvPr/>
        </p:nvGrpSpPr>
        <p:grpSpPr>
          <a:xfrm>
            <a:off x="3540920" y="3625988"/>
            <a:ext cx="290001" cy="355258"/>
            <a:chOff x="-45277900" y="3938500"/>
            <a:chExt cx="244975" cy="300100"/>
          </a:xfrm>
        </p:grpSpPr>
        <p:sp>
          <p:nvSpPr>
            <p:cNvPr id="6804" name="Google Shape;6804;p64"/>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64"/>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64"/>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64"/>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8" name="Google Shape;6808;p64"/>
          <p:cNvGrpSpPr/>
          <p:nvPr/>
        </p:nvGrpSpPr>
        <p:grpSpPr>
          <a:xfrm>
            <a:off x="2626869" y="4095090"/>
            <a:ext cx="355258" cy="355258"/>
            <a:chOff x="-44502875" y="3576975"/>
            <a:chExt cx="300100" cy="300100"/>
          </a:xfrm>
        </p:grpSpPr>
        <p:sp>
          <p:nvSpPr>
            <p:cNvPr id="6809" name="Google Shape;6809;p64"/>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64"/>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64"/>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2" name="Google Shape;6812;p64"/>
          <p:cNvGrpSpPr/>
          <p:nvPr/>
        </p:nvGrpSpPr>
        <p:grpSpPr>
          <a:xfrm>
            <a:off x="4835456" y="1828361"/>
            <a:ext cx="356196" cy="354670"/>
            <a:chOff x="-13946200" y="3647075"/>
            <a:chExt cx="353650" cy="352100"/>
          </a:xfrm>
        </p:grpSpPr>
        <p:sp>
          <p:nvSpPr>
            <p:cNvPr id="6813" name="Google Shape;6813;p64"/>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64"/>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64"/>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64"/>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64"/>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64"/>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9" name="Google Shape;6819;p64"/>
          <p:cNvGrpSpPr/>
          <p:nvPr/>
        </p:nvGrpSpPr>
        <p:grpSpPr>
          <a:xfrm>
            <a:off x="6618849" y="1387844"/>
            <a:ext cx="357002" cy="354267"/>
            <a:chOff x="-12163025" y="3214275"/>
            <a:chExt cx="354450" cy="351700"/>
          </a:xfrm>
        </p:grpSpPr>
        <p:sp>
          <p:nvSpPr>
            <p:cNvPr id="6820" name="Google Shape;6820;p64"/>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64"/>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64"/>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3" name="Google Shape;6823;p64"/>
          <p:cNvGrpSpPr/>
          <p:nvPr/>
        </p:nvGrpSpPr>
        <p:grpSpPr>
          <a:xfrm>
            <a:off x="6619629" y="1827581"/>
            <a:ext cx="355441" cy="356232"/>
            <a:chOff x="-12160675" y="3647875"/>
            <a:chExt cx="352900" cy="353650"/>
          </a:xfrm>
        </p:grpSpPr>
        <p:sp>
          <p:nvSpPr>
            <p:cNvPr id="6824" name="Google Shape;6824;p64"/>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64"/>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64"/>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64"/>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64"/>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64"/>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64"/>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1" name="Google Shape;6831;p64"/>
          <p:cNvGrpSpPr/>
          <p:nvPr/>
        </p:nvGrpSpPr>
        <p:grpSpPr>
          <a:xfrm>
            <a:off x="6630345" y="2272036"/>
            <a:ext cx="354635" cy="356232"/>
            <a:chOff x="-12160675" y="4081850"/>
            <a:chExt cx="352100" cy="353650"/>
          </a:xfrm>
        </p:grpSpPr>
        <p:sp>
          <p:nvSpPr>
            <p:cNvPr id="6832" name="Google Shape;6832;p64"/>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64"/>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64"/>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64"/>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64"/>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64"/>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8" name="Google Shape;6838;p64"/>
          <p:cNvGrpSpPr/>
          <p:nvPr/>
        </p:nvGrpSpPr>
        <p:grpSpPr>
          <a:xfrm>
            <a:off x="4835311" y="2746480"/>
            <a:ext cx="355416" cy="355652"/>
            <a:chOff x="-10391650" y="3180600"/>
            <a:chExt cx="352875" cy="353075"/>
          </a:xfrm>
        </p:grpSpPr>
        <p:sp>
          <p:nvSpPr>
            <p:cNvPr id="6839" name="Google Shape;6839;p64"/>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64"/>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64"/>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64"/>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64"/>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64"/>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5" name="Google Shape;6845;p64"/>
          <p:cNvGrpSpPr/>
          <p:nvPr/>
        </p:nvGrpSpPr>
        <p:grpSpPr>
          <a:xfrm>
            <a:off x="4835310" y="3223278"/>
            <a:ext cx="354635" cy="353890"/>
            <a:chOff x="-10390875" y="3616350"/>
            <a:chExt cx="352100" cy="351325"/>
          </a:xfrm>
        </p:grpSpPr>
        <p:sp>
          <p:nvSpPr>
            <p:cNvPr id="6846" name="Google Shape;6846;p64"/>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64"/>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64"/>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9" name="Google Shape;6849;p64"/>
          <p:cNvGrpSpPr/>
          <p:nvPr/>
        </p:nvGrpSpPr>
        <p:grpSpPr>
          <a:xfrm>
            <a:off x="7502285" y="2747943"/>
            <a:ext cx="312585" cy="354670"/>
            <a:chOff x="-10370400" y="4049550"/>
            <a:chExt cx="310350" cy="352100"/>
          </a:xfrm>
        </p:grpSpPr>
        <p:sp>
          <p:nvSpPr>
            <p:cNvPr id="6850" name="Google Shape;6850;p64"/>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64"/>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64"/>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64"/>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64"/>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5" name="Google Shape;6855;p64"/>
          <p:cNvGrpSpPr/>
          <p:nvPr/>
        </p:nvGrpSpPr>
        <p:grpSpPr>
          <a:xfrm>
            <a:off x="6606541" y="2746884"/>
            <a:ext cx="379236" cy="354847"/>
            <a:chOff x="-8674650" y="3210975"/>
            <a:chExt cx="376525" cy="352275"/>
          </a:xfrm>
        </p:grpSpPr>
        <p:sp>
          <p:nvSpPr>
            <p:cNvPr id="6856" name="Google Shape;6856;p64"/>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64"/>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64"/>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64"/>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64"/>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64"/>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2" name="Google Shape;6862;p64"/>
          <p:cNvGrpSpPr/>
          <p:nvPr/>
        </p:nvGrpSpPr>
        <p:grpSpPr>
          <a:xfrm>
            <a:off x="5278038" y="1828361"/>
            <a:ext cx="356221" cy="354670"/>
            <a:chOff x="-13512225" y="3647075"/>
            <a:chExt cx="353675" cy="352100"/>
          </a:xfrm>
        </p:grpSpPr>
        <p:sp>
          <p:nvSpPr>
            <p:cNvPr id="6863" name="Google Shape;6863;p64"/>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64"/>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64"/>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64"/>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64"/>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64"/>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64"/>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64"/>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64"/>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64"/>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3" name="Google Shape;6873;p64"/>
          <p:cNvGrpSpPr/>
          <p:nvPr/>
        </p:nvGrpSpPr>
        <p:grpSpPr>
          <a:xfrm>
            <a:off x="5288351" y="2272427"/>
            <a:ext cx="356221" cy="355451"/>
            <a:chOff x="-13512225" y="4080275"/>
            <a:chExt cx="353675" cy="352875"/>
          </a:xfrm>
        </p:grpSpPr>
        <p:sp>
          <p:nvSpPr>
            <p:cNvPr id="6874" name="Google Shape;6874;p64"/>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64"/>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64"/>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64"/>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64"/>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64"/>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64"/>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64"/>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64"/>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64"/>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64"/>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5" name="Google Shape;6885;p64"/>
          <p:cNvGrpSpPr/>
          <p:nvPr/>
        </p:nvGrpSpPr>
        <p:grpSpPr>
          <a:xfrm>
            <a:off x="7061431" y="1419788"/>
            <a:ext cx="356196" cy="290379"/>
            <a:chOff x="-11728250" y="3245400"/>
            <a:chExt cx="353650" cy="288275"/>
          </a:xfrm>
        </p:grpSpPr>
        <p:sp>
          <p:nvSpPr>
            <p:cNvPr id="6886" name="Google Shape;6886;p64"/>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64"/>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64"/>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64"/>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64"/>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1" name="Google Shape;6891;p64"/>
          <p:cNvGrpSpPr/>
          <p:nvPr/>
        </p:nvGrpSpPr>
        <p:grpSpPr>
          <a:xfrm>
            <a:off x="7093939" y="2272427"/>
            <a:ext cx="311804" cy="355451"/>
            <a:chOff x="-11703850" y="4081850"/>
            <a:chExt cx="309575" cy="352875"/>
          </a:xfrm>
        </p:grpSpPr>
        <p:sp>
          <p:nvSpPr>
            <p:cNvPr id="6892" name="Google Shape;6892;p64"/>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64"/>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64"/>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64"/>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64"/>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64"/>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64"/>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64"/>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0" name="Google Shape;6900;p64"/>
          <p:cNvGrpSpPr/>
          <p:nvPr/>
        </p:nvGrpSpPr>
        <p:grpSpPr>
          <a:xfrm>
            <a:off x="5282595" y="2746580"/>
            <a:ext cx="357002" cy="355451"/>
            <a:chOff x="-9958475" y="3180025"/>
            <a:chExt cx="354450" cy="352875"/>
          </a:xfrm>
        </p:grpSpPr>
        <p:sp>
          <p:nvSpPr>
            <p:cNvPr id="6901" name="Google Shape;6901;p64"/>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64"/>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64"/>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4" name="Google Shape;6904;p64"/>
          <p:cNvGrpSpPr/>
          <p:nvPr/>
        </p:nvGrpSpPr>
        <p:grpSpPr>
          <a:xfrm>
            <a:off x="5291722" y="3222561"/>
            <a:ext cx="337966" cy="355325"/>
            <a:chOff x="-9949025" y="3615575"/>
            <a:chExt cx="335550" cy="352750"/>
          </a:xfrm>
        </p:grpSpPr>
        <p:sp>
          <p:nvSpPr>
            <p:cNvPr id="6905" name="Google Shape;6905;p64"/>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64"/>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64"/>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8" name="Google Shape;6908;p64"/>
          <p:cNvGrpSpPr/>
          <p:nvPr/>
        </p:nvGrpSpPr>
        <p:grpSpPr>
          <a:xfrm>
            <a:off x="7926568" y="2746067"/>
            <a:ext cx="360175" cy="358423"/>
            <a:chOff x="-9961625" y="4048175"/>
            <a:chExt cx="357600" cy="355825"/>
          </a:xfrm>
        </p:grpSpPr>
        <p:sp>
          <p:nvSpPr>
            <p:cNvPr id="6909" name="Google Shape;6909;p64"/>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64"/>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64"/>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64"/>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64"/>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64"/>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5" name="Google Shape;6915;p64"/>
          <p:cNvGrpSpPr/>
          <p:nvPr/>
        </p:nvGrpSpPr>
        <p:grpSpPr>
          <a:xfrm>
            <a:off x="6613289" y="3221579"/>
            <a:ext cx="364959" cy="357289"/>
            <a:chOff x="-8680950" y="3624225"/>
            <a:chExt cx="362350" cy="354700"/>
          </a:xfrm>
        </p:grpSpPr>
        <p:sp>
          <p:nvSpPr>
            <p:cNvPr id="6916" name="Google Shape;6916;p64"/>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64"/>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64"/>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64"/>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64"/>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64"/>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2" name="Google Shape;6922;p64"/>
          <p:cNvGrpSpPr/>
          <p:nvPr/>
        </p:nvGrpSpPr>
        <p:grpSpPr>
          <a:xfrm>
            <a:off x="5749533" y="1387239"/>
            <a:ext cx="313365" cy="355476"/>
            <a:chOff x="-13056975" y="3212300"/>
            <a:chExt cx="311125" cy="352900"/>
          </a:xfrm>
        </p:grpSpPr>
        <p:sp>
          <p:nvSpPr>
            <p:cNvPr id="6923" name="Google Shape;6923;p64"/>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64"/>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64"/>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64"/>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7" name="Google Shape;6927;p64"/>
          <p:cNvGrpSpPr/>
          <p:nvPr/>
        </p:nvGrpSpPr>
        <p:grpSpPr>
          <a:xfrm>
            <a:off x="5726921" y="1828034"/>
            <a:ext cx="358588" cy="355325"/>
            <a:chOff x="-13077450" y="3647075"/>
            <a:chExt cx="356025" cy="352750"/>
          </a:xfrm>
        </p:grpSpPr>
        <p:sp>
          <p:nvSpPr>
            <p:cNvPr id="6928" name="Google Shape;6928;p64"/>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64"/>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64"/>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1" name="Google Shape;6931;p64"/>
          <p:cNvGrpSpPr/>
          <p:nvPr/>
        </p:nvGrpSpPr>
        <p:grpSpPr>
          <a:xfrm>
            <a:off x="5738027" y="2271633"/>
            <a:ext cx="357002" cy="357037"/>
            <a:chOff x="-13079025" y="4079475"/>
            <a:chExt cx="354450" cy="354450"/>
          </a:xfrm>
        </p:grpSpPr>
        <p:sp>
          <p:nvSpPr>
            <p:cNvPr id="6932" name="Google Shape;6932;p64"/>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64"/>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64"/>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64"/>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6" name="Google Shape;6936;p64"/>
          <p:cNvGrpSpPr/>
          <p:nvPr/>
        </p:nvGrpSpPr>
        <p:grpSpPr>
          <a:xfrm>
            <a:off x="7511094" y="1387642"/>
            <a:ext cx="356221" cy="354670"/>
            <a:chOff x="-11292700" y="3213875"/>
            <a:chExt cx="353675" cy="352100"/>
          </a:xfrm>
        </p:grpSpPr>
        <p:sp>
          <p:nvSpPr>
            <p:cNvPr id="6937" name="Google Shape;6937;p64"/>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64"/>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64"/>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64"/>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64"/>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64"/>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64"/>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4" name="Google Shape;6944;p64"/>
          <p:cNvGrpSpPr/>
          <p:nvPr/>
        </p:nvGrpSpPr>
        <p:grpSpPr>
          <a:xfrm>
            <a:off x="7505152" y="1827581"/>
            <a:ext cx="368106" cy="356232"/>
            <a:chOff x="-11299000" y="3647875"/>
            <a:chExt cx="365475" cy="353650"/>
          </a:xfrm>
        </p:grpSpPr>
        <p:sp>
          <p:nvSpPr>
            <p:cNvPr id="6945" name="Google Shape;6945;p64"/>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64"/>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64"/>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64"/>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64"/>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64"/>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1" name="Google Shape;6951;p64"/>
          <p:cNvGrpSpPr/>
          <p:nvPr/>
        </p:nvGrpSpPr>
        <p:grpSpPr>
          <a:xfrm>
            <a:off x="7520614" y="2283532"/>
            <a:ext cx="357808" cy="333240"/>
            <a:chOff x="-11295075" y="4092875"/>
            <a:chExt cx="355250" cy="330825"/>
          </a:xfrm>
        </p:grpSpPr>
        <p:sp>
          <p:nvSpPr>
            <p:cNvPr id="6952" name="Google Shape;6952;p64"/>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64"/>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64"/>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64"/>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64"/>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7" name="Google Shape;6957;p64"/>
          <p:cNvGrpSpPr/>
          <p:nvPr/>
        </p:nvGrpSpPr>
        <p:grpSpPr>
          <a:xfrm>
            <a:off x="5746214" y="2746580"/>
            <a:ext cx="312585" cy="355451"/>
            <a:chOff x="-9500075" y="3180800"/>
            <a:chExt cx="310350" cy="352875"/>
          </a:xfrm>
        </p:grpSpPr>
        <p:sp>
          <p:nvSpPr>
            <p:cNvPr id="6958" name="Google Shape;6958;p64"/>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64"/>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64"/>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64"/>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64"/>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64"/>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64"/>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64"/>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64"/>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7" name="Google Shape;6967;p64"/>
          <p:cNvGrpSpPr/>
          <p:nvPr/>
        </p:nvGrpSpPr>
        <p:grpSpPr>
          <a:xfrm>
            <a:off x="5724005" y="3222095"/>
            <a:ext cx="356221" cy="356257"/>
            <a:chOff x="-9523700" y="3614000"/>
            <a:chExt cx="353675" cy="353675"/>
          </a:xfrm>
        </p:grpSpPr>
        <p:sp>
          <p:nvSpPr>
            <p:cNvPr id="6968" name="Google Shape;6968;p64"/>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64"/>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64"/>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64"/>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64"/>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64"/>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64"/>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64"/>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64"/>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7" name="Google Shape;6977;p64"/>
          <p:cNvGrpSpPr/>
          <p:nvPr/>
        </p:nvGrpSpPr>
        <p:grpSpPr>
          <a:xfrm>
            <a:off x="7508956" y="3244737"/>
            <a:ext cx="356221" cy="354670"/>
            <a:chOff x="-9523700" y="4049550"/>
            <a:chExt cx="353675" cy="352100"/>
          </a:xfrm>
        </p:grpSpPr>
        <p:sp>
          <p:nvSpPr>
            <p:cNvPr id="6978" name="Google Shape;6978;p64"/>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64"/>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64"/>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64"/>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64"/>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64"/>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64"/>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5" name="Google Shape;6985;p64"/>
          <p:cNvGrpSpPr/>
          <p:nvPr/>
        </p:nvGrpSpPr>
        <p:grpSpPr>
          <a:xfrm>
            <a:off x="7065071" y="3244710"/>
            <a:ext cx="357002" cy="311029"/>
            <a:chOff x="-8209150" y="3659675"/>
            <a:chExt cx="354450" cy="308775"/>
          </a:xfrm>
        </p:grpSpPr>
        <p:sp>
          <p:nvSpPr>
            <p:cNvPr id="6986" name="Google Shape;6986;p64"/>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64"/>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64"/>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64"/>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64"/>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64"/>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2" name="Google Shape;6992;p64"/>
          <p:cNvGrpSpPr/>
          <p:nvPr/>
        </p:nvGrpSpPr>
        <p:grpSpPr>
          <a:xfrm>
            <a:off x="6178632" y="2273623"/>
            <a:ext cx="356221" cy="353059"/>
            <a:chOff x="-12643475" y="4081850"/>
            <a:chExt cx="353675" cy="350500"/>
          </a:xfrm>
        </p:grpSpPr>
        <p:sp>
          <p:nvSpPr>
            <p:cNvPr id="6993" name="Google Shape;6993;p64"/>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64"/>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64"/>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64"/>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97" name="Google Shape;6997;p64"/>
          <p:cNvSpPr/>
          <p:nvPr/>
        </p:nvSpPr>
        <p:spPr>
          <a:xfrm>
            <a:off x="7991737" y="1828263"/>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98" name="Google Shape;6998;p64"/>
          <p:cNvGrpSpPr/>
          <p:nvPr/>
        </p:nvGrpSpPr>
        <p:grpSpPr>
          <a:xfrm>
            <a:off x="7961232" y="2283532"/>
            <a:ext cx="356221" cy="333240"/>
            <a:chOff x="-10858725" y="4092875"/>
            <a:chExt cx="353675" cy="330825"/>
          </a:xfrm>
        </p:grpSpPr>
        <p:sp>
          <p:nvSpPr>
            <p:cNvPr id="6999" name="Google Shape;6999;p64"/>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64"/>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64"/>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64"/>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64"/>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64"/>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5" name="Google Shape;7005;p64"/>
          <p:cNvGrpSpPr/>
          <p:nvPr/>
        </p:nvGrpSpPr>
        <p:grpSpPr>
          <a:xfrm>
            <a:off x="6219755" y="3222498"/>
            <a:ext cx="252278" cy="355451"/>
            <a:chOff x="-9039300" y="3614000"/>
            <a:chExt cx="250475" cy="352875"/>
          </a:xfrm>
        </p:grpSpPr>
        <p:sp>
          <p:nvSpPr>
            <p:cNvPr id="7006" name="Google Shape;7006;p64"/>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64"/>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8" name="Google Shape;7008;p64"/>
          <p:cNvGrpSpPr/>
          <p:nvPr/>
        </p:nvGrpSpPr>
        <p:grpSpPr>
          <a:xfrm>
            <a:off x="7951721" y="3244737"/>
            <a:ext cx="354635" cy="354670"/>
            <a:chOff x="-9088150" y="4049550"/>
            <a:chExt cx="352100" cy="352100"/>
          </a:xfrm>
        </p:grpSpPr>
        <p:sp>
          <p:nvSpPr>
            <p:cNvPr id="7009" name="Google Shape;7009;p64"/>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64"/>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64"/>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64"/>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64"/>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64"/>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5" name="Google Shape;7015;p64"/>
          <p:cNvGrpSpPr/>
          <p:nvPr/>
        </p:nvGrpSpPr>
        <p:grpSpPr>
          <a:xfrm>
            <a:off x="7086085" y="2746970"/>
            <a:ext cx="315757" cy="354670"/>
            <a:chOff x="-8191825" y="3174500"/>
            <a:chExt cx="313500" cy="352100"/>
          </a:xfrm>
        </p:grpSpPr>
        <p:sp>
          <p:nvSpPr>
            <p:cNvPr id="7016" name="Google Shape;7016;p64"/>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64"/>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64"/>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9" name="Google Shape;7019;p64"/>
          <p:cNvGrpSpPr/>
          <p:nvPr/>
        </p:nvGrpSpPr>
        <p:grpSpPr>
          <a:xfrm>
            <a:off x="4835443" y="1387491"/>
            <a:ext cx="356221" cy="354973"/>
            <a:chOff x="-13947000" y="3212800"/>
            <a:chExt cx="353675" cy="352400"/>
          </a:xfrm>
        </p:grpSpPr>
        <p:sp>
          <p:nvSpPr>
            <p:cNvPr id="7020" name="Google Shape;7020;p64"/>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64"/>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22" name="Google Shape;7022;p64"/>
          <p:cNvSpPr/>
          <p:nvPr/>
        </p:nvSpPr>
        <p:spPr>
          <a:xfrm>
            <a:off x="4878563" y="2273025"/>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23" name="Google Shape;7023;p64"/>
          <p:cNvGrpSpPr/>
          <p:nvPr/>
        </p:nvGrpSpPr>
        <p:grpSpPr>
          <a:xfrm>
            <a:off x="5278038" y="1386849"/>
            <a:ext cx="356221" cy="356257"/>
            <a:chOff x="-13512225" y="3211525"/>
            <a:chExt cx="353675" cy="353675"/>
          </a:xfrm>
        </p:grpSpPr>
        <p:sp>
          <p:nvSpPr>
            <p:cNvPr id="7024" name="Google Shape;7024;p64"/>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64"/>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64"/>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64"/>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64"/>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9" name="Google Shape;7029;p64"/>
          <p:cNvGrpSpPr/>
          <p:nvPr/>
        </p:nvGrpSpPr>
        <p:grpSpPr>
          <a:xfrm>
            <a:off x="6168320" y="1387239"/>
            <a:ext cx="356221" cy="355476"/>
            <a:chOff x="-12643475" y="3212300"/>
            <a:chExt cx="353675" cy="352900"/>
          </a:xfrm>
        </p:grpSpPr>
        <p:sp>
          <p:nvSpPr>
            <p:cNvPr id="7030" name="Google Shape;7030;p64"/>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64"/>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64"/>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64"/>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64"/>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64"/>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64"/>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64"/>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64"/>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9" name="Google Shape;7039;p64"/>
          <p:cNvGrpSpPr/>
          <p:nvPr/>
        </p:nvGrpSpPr>
        <p:grpSpPr>
          <a:xfrm>
            <a:off x="6168320" y="1839013"/>
            <a:ext cx="356221" cy="333366"/>
            <a:chOff x="-12643475" y="3657325"/>
            <a:chExt cx="353675" cy="330950"/>
          </a:xfrm>
        </p:grpSpPr>
        <p:sp>
          <p:nvSpPr>
            <p:cNvPr id="7040" name="Google Shape;7040;p64"/>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64"/>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64"/>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64"/>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64"/>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64"/>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6" name="Google Shape;7046;p64"/>
          <p:cNvGrpSpPr/>
          <p:nvPr/>
        </p:nvGrpSpPr>
        <p:grpSpPr>
          <a:xfrm>
            <a:off x="7951322" y="1387642"/>
            <a:ext cx="355416" cy="354670"/>
            <a:chOff x="-10857925" y="3213875"/>
            <a:chExt cx="352875" cy="352100"/>
          </a:xfrm>
        </p:grpSpPr>
        <p:sp>
          <p:nvSpPr>
            <p:cNvPr id="7047" name="Google Shape;7047;p64"/>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64"/>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64"/>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64"/>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64"/>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64"/>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64"/>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64"/>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64"/>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64"/>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7" name="Google Shape;7057;p64"/>
          <p:cNvGrpSpPr/>
          <p:nvPr/>
        </p:nvGrpSpPr>
        <p:grpSpPr>
          <a:xfrm>
            <a:off x="6168237" y="2747071"/>
            <a:ext cx="356096" cy="354469"/>
            <a:chOff x="-9089725" y="3180200"/>
            <a:chExt cx="353550" cy="351900"/>
          </a:xfrm>
        </p:grpSpPr>
        <p:sp>
          <p:nvSpPr>
            <p:cNvPr id="7058" name="Google Shape;7058;p64"/>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64"/>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0" name="Google Shape;7060;p64"/>
          <p:cNvGrpSpPr/>
          <p:nvPr/>
        </p:nvGrpSpPr>
        <p:grpSpPr>
          <a:xfrm>
            <a:off x="7060235" y="1826875"/>
            <a:ext cx="358588" cy="357642"/>
            <a:chOff x="7083760" y="1971660"/>
            <a:chExt cx="358588" cy="357642"/>
          </a:xfrm>
        </p:grpSpPr>
        <p:sp>
          <p:nvSpPr>
            <p:cNvPr id="7061" name="Google Shape;7061;p64"/>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64"/>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64"/>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64"/>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64"/>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64"/>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64"/>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64"/>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64"/>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64"/>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64"/>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64"/>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73" name="Google Shape;7073;p64"/>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7074" name="Google Shape;7074;p64"/>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078" name="Shape 7078"/>
        <p:cNvGrpSpPr/>
        <p:nvPr/>
      </p:nvGrpSpPr>
      <p:grpSpPr>
        <a:xfrm>
          <a:off x="0" y="0"/>
          <a:ext cx="0" cy="0"/>
          <a:chOff x="0" y="0"/>
          <a:chExt cx="0" cy="0"/>
        </a:xfrm>
      </p:grpSpPr>
      <p:sp>
        <p:nvSpPr>
          <p:cNvPr id="7079" name="Google Shape;7079;p65"/>
          <p:cNvSpPr/>
          <p:nvPr/>
        </p:nvSpPr>
        <p:spPr>
          <a:xfrm>
            <a:off x="772696"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80" name="Google Shape;7080;p65"/>
          <p:cNvGrpSpPr/>
          <p:nvPr/>
        </p:nvGrpSpPr>
        <p:grpSpPr>
          <a:xfrm>
            <a:off x="719610" y="2243507"/>
            <a:ext cx="452798" cy="449473"/>
            <a:chOff x="-21322300" y="3693325"/>
            <a:chExt cx="306400" cy="304150"/>
          </a:xfrm>
        </p:grpSpPr>
        <p:sp>
          <p:nvSpPr>
            <p:cNvPr id="7081" name="Google Shape;7081;p65"/>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65"/>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65"/>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65"/>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5" name="Google Shape;7085;p65"/>
          <p:cNvGrpSpPr/>
          <p:nvPr/>
        </p:nvGrpSpPr>
        <p:grpSpPr>
          <a:xfrm>
            <a:off x="719019" y="2810244"/>
            <a:ext cx="453980" cy="422540"/>
            <a:chOff x="-21322300" y="4077125"/>
            <a:chExt cx="307200" cy="285925"/>
          </a:xfrm>
        </p:grpSpPr>
        <p:sp>
          <p:nvSpPr>
            <p:cNvPr id="7086" name="Google Shape;7086;p65"/>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65"/>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65"/>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65"/>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65"/>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65"/>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65"/>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65"/>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65"/>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65"/>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65"/>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65"/>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8" name="Google Shape;7098;p65"/>
          <p:cNvGrpSpPr/>
          <p:nvPr/>
        </p:nvGrpSpPr>
        <p:grpSpPr>
          <a:xfrm>
            <a:off x="3496195" y="1689128"/>
            <a:ext cx="451653" cy="450212"/>
            <a:chOff x="-19394200" y="3333800"/>
            <a:chExt cx="305625" cy="304650"/>
          </a:xfrm>
        </p:grpSpPr>
        <p:sp>
          <p:nvSpPr>
            <p:cNvPr id="7099" name="Google Shape;7099;p65"/>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65"/>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65"/>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65"/>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65"/>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65"/>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65"/>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65"/>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65"/>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8" name="Google Shape;7108;p65"/>
          <p:cNvGrpSpPr/>
          <p:nvPr/>
        </p:nvGrpSpPr>
        <p:grpSpPr>
          <a:xfrm>
            <a:off x="3495032" y="2243580"/>
            <a:ext cx="453980" cy="449325"/>
            <a:chOff x="-19396575" y="3708500"/>
            <a:chExt cx="307200" cy="304050"/>
          </a:xfrm>
        </p:grpSpPr>
        <p:sp>
          <p:nvSpPr>
            <p:cNvPr id="7109" name="Google Shape;7109;p65"/>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65"/>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65"/>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2" name="Google Shape;7112;p65"/>
          <p:cNvGrpSpPr/>
          <p:nvPr/>
        </p:nvGrpSpPr>
        <p:grpSpPr>
          <a:xfrm>
            <a:off x="3489212" y="2796461"/>
            <a:ext cx="465618" cy="450101"/>
            <a:chOff x="-19394200" y="4084200"/>
            <a:chExt cx="315075" cy="304575"/>
          </a:xfrm>
        </p:grpSpPr>
        <p:sp>
          <p:nvSpPr>
            <p:cNvPr id="7113" name="Google Shape;7113;p65"/>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65"/>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65"/>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65"/>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65"/>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65"/>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9" name="Google Shape;7119;p65"/>
          <p:cNvGrpSpPr/>
          <p:nvPr/>
        </p:nvGrpSpPr>
        <p:grpSpPr>
          <a:xfrm>
            <a:off x="6294923" y="1689001"/>
            <a:ext cx="400447" cy="450470"/>
            <a:chOff x="-17526750" y="3309200"/>
            <a:chExt cx="270975" cy="304825"/>
          </a:xfrm>
        </p:grpSpPr>
        <p:sp>
          <p:nvSpPr>
            <p:cNvPr id="7120" name="Google Shape;7120;p65"/>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65"/>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65"/>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65"/>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65"/>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5" name="Google Shape;7125;p65"/>
          <p:cNvGrpSpPr/>
          <p:nvPr/>
        </p:nvGrpSpPr>
        <p:grpSpPr>
          <a:xfrm>
            <a:off x="6271075" y="2244173"/>
            <a:ext cx="448143" cy="448143"/>
            <a:chOff x="-17542500" y="3684100"/>
            <a:chExt cx="303250" cy="303250"/>
          </a:xfrm>
        </p:grpSpPr>
        <p:sp>
          <p:nvSpPr>
            <p:cNvPr id="7126" name="Google Shape;7126;p65"/>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65"/>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65"/>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65"/>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65"/>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65"/>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65"/>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3" name="Google Shape;7133;p65"/>
          <p:cNvGrpSpPr/>
          <p:nvPr/>
        </p:nvGrpSpPr>
        <p:grpSpPr>
          <a:xfrm>
            <a:off x="6270484" y="2810817"/>
            <a:ext cx="449325" cy="421395"/>
            <a:chOff x="-17542500" y="4068450"/>
            <a:chExt cx="304050" cy="285150"/>
          </a:xfrm>
        </p:grpSpPr>
        <p:sp>
          <p:nvSpPr>
            <p:cNvPr id="7134" name="Google Shape;7134;p65"/>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65"/>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65"/>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65"/>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65"/>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65"/>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0" name="Google Shape;7140;p65"/>
          <p:cNvGrpSpPr/>
          <p:nvPr/>
        </p:nvGrpSpPr>
        <p:grpSpPr>
          <a:xfrm>
            <a:off x="3500906" y="3342211"/>
            <a:ext cx="343404" cy="449325"/>
            <a:chOff x="-15652200" y="3335975"/>
            <a:chExt cx="232375" cy="304050"/>
          </a:xfrm>
        </p:grpSpPr>
        <p:sp>
          <p:nvSpPr>
            <p:cNvPr id="7141" name="Google Shape;7141;p65"/>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65"/>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65"/>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65"/>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65"/>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65"/>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65"/>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65"/>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65"/>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0" name="Google Shape;7150;p65"/>
          <p:cNvGrpSpPr/>
          <p:nvPr/>
        </p:nvGrpSpPr>
        <p:grpSpPr>
          <a:xfrm>
            <a:off x="1274819" y="2243729"/>
            <a:ext cx="449325" cy="449030"/>
            <a:chOff x="-20945825" y="3692175"/>
            <a:chExt cx="304050" cy="303850"/>
          </a:xfrm>
        </p:grpSpPr>
        <p:sp>
          <p:nvSpPr>
            <p:cNvPr id="7151" name="Google Shape;7151;p65"/>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65"/>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65"/>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65"/>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5" name="Google Shape;7155;p65"/>
          <p:cNvGrpSpPr/>
          <p:nvPr/>
        </p:nvGrpSpPr>
        <p:grpSpPr>
          <a:xfrm>
            <a:off x="4081644" y="1689848"/>
            <a:ext cx="372516" cy="448771"/>
            <a:chOff x="-18994100" y="3334775"/>
            <a:chExt cx="252075" cy="303675"/>
          </a:xfrm>
        </p:grpSpPr>
        <p:sp>
          <p:nvSpPr>
            <p:cNvPr id="7156" name="Google Shape;7156;p65"/>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65"/>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65"/>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65"/>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0" name="Google Shape;7160;p65"/>
          <p:cNvGrpSpPr/>
          <p:nvPr/>
        </p:nvGrpSpPr>
        <p:grpSpPr>
          <a:xfrm>
            <a:off x="4096200" y="2244743"/>
            <a:ext cx="343404" cy="446998"/>
            <a:chOff x="-18983850" y="3710075"/>
            <a:chExt cx="232375" cy="302475"/>
          </a:xfrm>
        </p:grpSpPr>
        <p:sp>
          <p:nvSpPr>
            <p:cNvPr id="7161" name="Google Shape;7161;p65"/>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65"/>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65"/>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65"/>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5" name="Google Shape;7165;p65"/>
          <p:cNvGrpSpPr/>
          <p:nvPr/>
        </p:nvGrpSpPr>
        <p:grpSpPr>
          <a:xfrm>
            <a:off x="1274247" y="1689573"/>
            <a:ext cx="450470" cy="449325"/>
            <a:chOff x="-20946600" y="3317850"/>
            <a:chExt cx="304825" cy="304050"/>
          </a:xfrm>
        </p:grpSpPr>
        <p:sp>
          <p:nvSpPr>
            <p:cNvPr id="7166" name="Google Shape;7166;p65"/>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65"/>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65"/>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9" name="Google Shape;7169;p65"/>
          <p:cNvGrpSpPr/>
          <p:nvPr/>
        </p:nvGrpSpPr>
        <p:grpSpPr>
          <a:xfrm>
            <a:off x="1300422" y="2797442"/>
            <a:ext cx="398119" cy="448143"/>
            <a:chOff x="-20930075" y="4066100"/>
            <a:chExt cx="269400" cy="303250"/>
          </a:xfrm>
        </p:grpSpPr>
        <p:sp>
          <p:nvSpPr>
            <p:cNvPr id="7170" name="Google Shape;7170;p65"/>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65"/>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2" name="Google Shape;7172;p65"/>
          <p:cNvGrpSpPr/>
          <p:nvPr/>
        </p:nvGrpSpPr>
        <p:grpSpPr>
          <a:xfrm>
            <a:off x="4042667" y="2797422"/>
            <a:ext cx="450470" cy="448180"/>
            <a:chOff x="-19020075" y="4084200"/>
            <a:chExt cx="304825" cy="303275"/>
          </a:xfrm>
        </p:grpSpPr>
        <p:sp>
          <p:nvSpPr>
            <p:cNvPr id="7173" name="Google Shape;7173;p65"/>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65"/>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65"/>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65"/>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65"/>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65"/>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65"/>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65"/>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65"/>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2" name="Google Shape;7182;p65"/>
          <p:cNvGrpSpPr/>
          <p:nvPr/>
        </p:nvGrpSpPr>
        <p:grpSpPr>
          <a:xfrm>
            <a:off x="6859931" y="1689001"/>
            <a:ext cx="396937" cy="450470"/>
            <a:chOff x="-17149475" y="3309200"/>
            <a:chExt cx="268600" cy="304825"/>
          </a:xfrm>
        </p:grpSpPr>
        <p:sp>
          <p:nvSpPr>
            <p:cNvPr id="7183" name="Google Shape;7183;p65"/>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65"/>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5" name="Google Shape;7185;p65"/>
          <p:cNvGrpSpPr/>
          <p:nvPr/>
        </p:nvGrpSpPr>
        <p:grpSpPr>
          <a:xfrm>
            <a:off x="6833737" y="2258120"/>
            <a:ext cx="449325" cy="420249"/>
            <a:chOff x="-17168375" y="3692750"/>
            <a:chExt cx="304050" cy="284375"/>
          </a:xfrm>
        </p:grpSpPr>
        <p:sp>
          <p:nvSpPr>
            <p:cNvPr id="7186" name="Google Shape;7186;p65"/>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65"/>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65"/>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65"/>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65"/>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65"/>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65"/>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3" name="Google Shape;7193;p65"/>
          <p:cNvGrpSpPr/>
          <p:nvPr/>
        </p:nvGrpSpPr>
        <p:grpSpPr>
          <a:xfrm>
            <a:off x="6830246" y="2796852"/>
            <a:ext cx="456308" cy="449325"/>
            <a:chOff x="-17170750" y="4058800"/>
            <a:chExt cx="308775" cy="304050"/>
          </a:xfrm>
        </p:grpSpPr>
        <p:sp>
          <p:nvSpPr>
            <p:cNvPr id="7194" name="Google Shape;7194;p65"/>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65"/>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65"/>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65"/>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65"/>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65"/>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65"/>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65"/>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65"/>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65"/>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65"/>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65"/>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65"/>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65"/>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65"/>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65"/>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65"/>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1" name="Google Shape;7211;p65"/>
          <p:cNvGrpSpPr/>
          <p:nvPr/>
        </p:nvGrpSpPr>
        <p:grpSpPr>
          <a:xfrm>
            <a:off x="5692143" y="3343358"/>
            <a:ext cx="450470" cy="446998"/>
            <a:chOff x="-15688425" y="3707725"/>
            <a:chExt cx="304825" cy="302475"/>
          </a:xfrm>
        </p:grpSpPr>
        <p:sp>
          <p:nvSpPr>
            <p:cNvPr id="7212" name="Google Shape;7212;p65"/>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65"/>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65"/>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65"/>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65"/>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65"/>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8" name="Google Shape;7218;p65"/>
          <p:cNvGrpSpPr/>
          <p:nvPr/>
        </p:nvGrpSpPr>
        <p:grpSpPr>
          <a:xfrm>
            <a:off x="1836300" y="1690441"/>
            <a:ext cx="451653" cy="447589"/>
            <a:chOff x="-20572500" y="3319025"/>
            <a:chExt cx="305625" cy="302875"/>
          </a:xfrm>
        </p:grpSpPr>
        <p:sp>
          <p:nvSpPr>
            <p:cNvPr id="7219" name="Google Shape;7219;p65"/>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65"/>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1" name="Google Shape;7221;p65"/>
          <p:cNvGrpSpPr/>
          <p:nvPr/>
        </p:nvGrpSpPr>
        <p:grpSpPr>
          <a:xfrm>
            <a:off x="1837463" y="2305410"/>
            <a:ext cx="449325" cy="325670"/>
            <a:chOff x="-20571700" y="3722875"/>
            <a:chExt cx="304050" cy="220375"/>
          </a:xfrm>
        </p:grpSpPr>
        <p:sp>
          <p:nvSpPr>
            <p:cNvPr id="7222" name="Google Shape;7222;p65"/>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65"/>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65"/>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65"/>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65"/>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65"/>
            <p:cNvSpPr/>
            <p:nvPr/>
          </p:nvSpPr>
          <p:spPr>
            <a:xfrm>
              <a:off x="-20502400" y="3887300"/>
              <a:ext cx="1600" cy="25"/>
            </a:xfrm>
            <a:custGeom>
              <a:rect b="b" l="l" r="r" t="t"/>
              <a:pathLst>
                <a:path extrusionOk="0" h="1" w="64">
                  <a:moveTo>
                    <a:pt x="64" y="1"/>
                  </a:moveTo>
                  <a:cubicBezTo>
                    <a:pt x="1" y="1"/>
                    <a:pt x="1" y="1"/>
                    <a:pt x="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65"/>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9" name="Google Shape;7229;p65"/>
          <p:cNvGrpSpPr/>
          <p:nvPr/>
        </p:nvGrpSpPr>
        <p:grpSpPr>
          <a:xfrm>
            <a:off x="1836891" y="2796278"/>
            <a:ext cx="450470" cy="450470"/>
            <a:chOff x="-20571700" y="4066875"/>
            <a:chExt cx="304825" cy="304825"/>
          </a:xfrm>
        </p:grpSpPr>
        <p:sp>
          <p:nvSpPr>
            <p:cNvPr id="7230" name="Google Shape;7230;p65"/>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65"/>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65"/>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65"/>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65"/>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65"/>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6" name="Google Shape;7236;p65"/>
          <p:cNvGrpSpPr/>
          <p:nvPr/>
        </p:nvGrpSpPr>
        <p:grpSpPr>
          <a:xfrm>
            <a:off x="4603593" y="1688259"/>
            <a:ext cx="453980" cy="451948"/>
            <a:chOff x="-18645175" y="3334200"/>
            <a:chExt cx="307200" cy="305825"/>
          </a:xfrm>
        </p:grpSpPr>
        <p:sp>
          <p:nvSpPr>
            <p:cNvPr id="7237" name="Google Shape;7237;p65"/>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65"/>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65"/>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65"/>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65"/>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2" name="Google Shape;7242;p65"/>
          <p:cNvGrpSpPr/>
          <p:nvPr/>
        </p:nvGrpSpPr>
        <p:grpSpPr>
          <a:xfrm>
            <a:off x="4604184" y="2242989"/>
            <a:ext cx="452798" cy="450507"/>
            <a:chOff x="-18645175" y="3708500"/>
            <a:chExt cx="306400" cy="304850"/>
          </a:xfrm>
        </p:grpSpPr>
        <p:sp>
          <p:nvSpPr>
            <p:cNvPr id="7243" name="Google Shape;7243;p65"/>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65"/>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65"/>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65"/>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65"/>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65"/>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65"/>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0" name="Google Shape;7250;p65"/>
          <p:cNvGrpSpPr/>
          <p:nvPr/>
        </p:nvGrpSpPr>
        <p:grpSpPr>
          <a:xfrm>
            <a:off x="4601857" y="2795630"/>
            <a:ext cx="457453" cy="451763"/>
            <a:chOff x="-18647525" y="4082625"/>
            <a:chExt cx="309550" cy="305700"/>
          </a:xfrm>
        </p:grpSpPr>
        <p:sp>
          <p:nvSpPr>
            <p:cNvPr id="7251" name="Google Shape;7251;p65"/>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65"/>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65"/>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65"/>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5" name="Google Shape;7255;p65"/>
          <p:cNvGrpSpPr/>
          <p:nvPr/>
        </p:nvGrpSpPr>
        <p:grpSpPr>
          <a:xfrm>
            <a:off x="7412241" y="1689592"/>
            <a:ext cx="395755" cy="449288"/>
            <a:chOff x="-16775350" y="3309200"/>
            <a:chExt cx="267800" cy="304025"/>
          </a:xfrm>
        </p:grpSpPr>
        <p:sp>
          <p:nvSpPr>
            <p:cNvPr id="7256" name="Google Shape;7256;p65"/>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65"/>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65"/>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9" name="Google Shape;7259;p65"/>
          <p:cNvGrpSpPr/>
          <p:nvPr/>
        </p:nvGrpSpPr>
        <p:grpSpPr>
          <a:xfrm>
            <a:off x="7412241" y="2241827"/>
            <a:ext cx="395755" cy="452835"/>
            <a:chOff x="-16775350" y="3683300"/>
            <a:chExt cx="267800" cy="306425"/>
          </a:xfrm>
        </p:grpSpPr>
        <p:sp>
          <p:nvSpPr>
            <p:cNvPr id="7260" name="Google Shape;7260;p65"/>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65"/>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65"/>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3" name="Google Shape;7263;p65"/>
          <p:cNvGrpSpPr/>
          <p:nvPr/>
        </p:nvGrpSpPr>
        <p:grpSpPr>
          <a:xfrm>
            <a:off x="7384292" y="2796870"/>
            <a:ext cx="451653" cy="449288"/>
            <a:chOff x="-16794250" y="4058225"/>
            <a:chExt cx="305625" cy="304025"/>
          </a:xfrm>
        </p:grpSpPr>
        <p:sp>
          <p:nvSpPr>
            <p:cNvPr id="7264" name="Google Shape;7264;p65"/>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65"/>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65"/>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65"/>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65"/>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65"/>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65"/>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65"/>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65"/>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73" name="Google Shape;7273;p65"/>
          <p:cNvSpPr/>
          <p:nvPr/>
        </p:nvSpPr>
        <p:spPr>
          <a:xfrm>
            <a:off x="7962960"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74" name="Google Shape;7274;p65"/>
          <p:cNvGrpSpPr/>
          <p:nvPr/>
        </p:nvGrpSpPr>
        <p:grpSpPr>
          <a:xfrm>
            <a:off x="2385709" y="1689573"/>
            <a:ext cx="457453" cy="449325"/>
            <a:chOff x="-20199150" y="3317850"/>
            <a:chExt cx="309550" cy="304050"/>
          </a:xfrm>
        </p:grpSpPr>
        <p:sp>
          <p:nvSpPr>
            <p:cNvPr id="7275" name="Google Shape;7275;p65"/>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65"/>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65"/>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65"/>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65"/>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65"/>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65"/>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2" name="Google Shape;7282;p65"/>
          <p:cNvGrpSpPr/>
          <p:nvPr/>
        </p:nvGrpSpPr>
        <p:grpSpPr>
          <a:xfrm>
            <a:off x="2388036" y="2242861"/>
            <a:ext cx="452798" cy="450766"/>
            <a:chOff x="-20199150" y="3693150"/>
            <a:chExt cx="306400" cy="305025"/>
          </a:xfrm>
        </p:grpSpPr>
        <p:sp>
          <p:nvSpPr>
            <p:cNvPr id="7283" name="Google Shape;7283;p65"/>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65"/>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65"/>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65"/>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65"/>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65"/>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9" name="Google Shape;7289;p65"/>
          <p:cNvGrpSpPr/>
          <p:nvPr/>
        </p:nvGrpSpPr>
        <p:grpSpPr>
          <a:xfrm>
            <a:off x="2388609" y="2795687"/>
            <a:ext cx="451653" cy="451653"/>
            <a:chOff x="-20197575" y="4066875"/>
            <a:chExt cx="305625" cy="305625"/>
          </a:xfrm>
        </p:grpSpPr>
        <p:sp>
          <p:nvSpPr>
            <p:cNvPr id="7290" name="Google Shape;7290;p65"/>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65"/>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65"/>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65"/>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65"/>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65"/>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65"/>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65"/>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8" name="Google Shape;7298;p65"/>
          <p:cNvGrpSpPr/>
          <p:nvPr/>
        </p:nvGrpSpPr>
        <p:grpSpPr>
          <a:xfrm>
            <a:off x="5170827" y="1687520"/>
            <a:ext cx="449325" cy="453426"/>
            <a:chOff x="-18271050" y="3333200"/>
            <a:chExt cx="304050" cy="306825"/>
          </a:xfrm>
        </p:grpSpPr>
        <p:sp>
          <p:nvSpPr>
            <p:cNvPr id="7299" name="Google Shape;7299;p65"/>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65"/>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65"/>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65"/>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65"/>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4" name="Google Shape;7304;p65"/>
          <p:cNvGrpSpPr/>
          <p:nvPr/>
        </p:nvGrpSpPr>
        <p:grpSpPr>
          <a:xfrm>
            <a:off x="5171399" y="2244171"/>
            <a:ext cx="448180" cy="448143"/>
            <a:chOff x="-18270275" y="3710875"/>
            <a:chExt cx="303275" cy="303250"/>
          </a:xfrm>
        </p:grpSpPr>
        <p:sp>
          <p:nvSpPr>
            <p:cNvPr id="7305" name="Google Shape;7305;p65"/>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65"/>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65"/>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65"/>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65"/>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65"/>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1" name="Google Shape;7311;p65"/>
          <p:cNvGrpSpPr/>
          <p:nvPr/>
        </p:nvGrpSpPr>
        <p:grpSpPr>
          <a:xfrm>
            <a:off x="5224951" y="2797422"/>
            <a:ext cx="341076" cy="448180"/>
            <a:chOff x="-18234025" y="4084200"/>
            <a:chExt cx="230800" cy="303275"/>
          </a:xfrm>
        </p:grpSpPr>
        <p:sp>
          <p:nvSpPr>
            <p:cNvPr id="7312" name="Google Shape;7312;p65"/>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65"/>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65"/>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5" name="Google Shape;7315;p65"/>
          <p:cNvGrpSpPr/>
          <p:nvPr/>
        </p:nvGrpSpPr>
        <p:grpSpPr>
          <a:xfrm>
            <a:off x="2337506" y="3341641"/>
            <a:ext cx="449325" cy="450470"/>
            <a:chOff x="-16419350" y="3308400"/>
            <a:chExt cx="304050" cy="304825"/>
          </a:xfrm>
        </p:grpSpPr>
        <p:sp>
          <p:nvSpPr>
            <p:cNvPr id="7316" name="Google Shape;7316;p65"/>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65"/>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65"/>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65"/>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65"/>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65"/>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65"/>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3" name="Google Shape;7323;p65"/>
          <p:cNvGrpSpPr/>
          <p:nvPr/>
        </p:nvGrpSpPr>
        <p:grpSpPr>
          <a:xfrm>
            <a:off x="4609062" y="3340423"/>
            <a:ext cx="395755" cy="452872"/>
            <a:chOff x="-16401225" y="3683275"/>
            <a:chExt cx="267800" cy="306450"/>
          </a:xfrm>
        </p:grpSpPr>
        <p:sp>
          <p:nvSpPr>
            <p:cNvPr id="7324" name="Google Shape;7324;p65"/>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65"/>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65"/>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65"/>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65"/>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65"/>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65"/>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1" name="Google Shape;7331;p65"/>
          <p:cNvGrpSpPr/>
          <p:nvPr/>
        </p:nvGrpSpPr>
        <p:grpSpPr>
          <a:xfrm>
            <a:off x="7974511" y="2797062"/>
            <a:ext cx="450470" cy="448180"/>
            <a:chOff x="-16419350" y="4058200"/>
            <a:chExt cx="304825" cy="303275"/>
          </a:xfrm>
        </p:grpSpPr>
        <p:sp>
          <p:nvSpPr>
            <p:cNvPr id="7332" name="Google Shape;7332;p65"/>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65"/>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65"/>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65"/>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65"/>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65"/>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65"/>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9" name="Google Shape;7339;p65"/>
          <p:cNvGrpSpPr/>
          <p:nvPr/>
        </p:nvGrpSpPr>
        <p:grpSpPr>
          <a:xfrm>
            <a:off x="4001398" y="3343080"/>
            <a:ext cx="450507" cy="447589"/>
            <a:chOff x="-15296200" y="3326900"/>
            <a:chExt cx="304850" cy="302875"/>
          </a:xfrm>
        </p:grpSpPr>
        <p:sp>
          <p:nvSpPr>
            <p:cNvPr id="7340" name="Google Shape;7340;p65"/>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65"/>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65"/>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65"/>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65"/>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5" name="Google Shape;7345;p65"/>
          <p:cNvGrpSpPr/>
          <p:nvPr/>
        </p:nvGrpSpPr>
        <p:grpSpPr>
          <a:xfrm>
            <a:off x="2917051" y="1706881"/>
            <a:ext cx="486566" cy="414708"/>
            <a:chOff x="-19835275" y="3330250"/>
            <a:chExt cx="329250" cy="280625"/>
          </a:xfrm>
        </p:grpSpPr>
        <p:sp>
          <p:nvSpPr>
            <p:cNvPr id="7346" name="Google Shape;7346;p65"/>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65"/>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65"/>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9" name="Google Shape;7349;p65"/>
          <p:cNvGrpSpPr/>
          <p:nvPr/>
        </p:nvGrpSpPr>
        <p:grpSpPr>
          <a:xfrm>
            <a:off x="2935080" y="2243470"/>
            <a:ext cx="450507" cy="449547"/>
            <a:chOff x="-19822675" y="3692750"/>
            <a:chExt cx="304850" cy="304200"/>
          </a:xfrm>
        </p:grpSpPr>
        <p:sp>
          <p:nvSpPr>
            <p:cNvPr id="7350" name="Google Shape;7350;p65"/>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65"/>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65"/>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65"/>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65"/>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5" name="Google Shape;7355;p65"/>
          <p:cNvGrpSpPr/>
          <p:nvPr/>
        </p:nvGrpSpPr>
        <p:grpSpPr>
          <a:xfrm>
            <a:off x="2935672" y="2796278"/>
            <a:ext cx="449325" cy="450470"/>
            <a:chOff x="-19822675" y="4066875"/>
            <a:chExt cx="304050" cy="304825"/>
          </a:xfrm>
        </p:grpSpPr>
        <p:sp>
          <p:nvSpPr>
            <p:cNvPr id="7356" name="Google Shape;7356;p65"/>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65"/>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65"/>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65"/>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65"/>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65"/>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2" name="Google Shape;7362;p65"/>
          <p:cNvGrpSpPr/>
          <p:nvPr/>
        </p:nvGrpSpPr>
        <p:grpSpPr>
          <a:xfrm>
            <a:off x="5744740" y="1689571"/>
            <a:ext cx="399302" cy="449325"/>
            <a:chOff x="-17878825" y="3334400"/>
            <a:chExt cx="270200" cy="304050"/>
          </a:xfrm>
        </p:grpSpPr>
        <p:sp>
          <p:nvSpPr>
            <p:cNvPr id="7363" name="Google Shape;7363;p65"/>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65"/>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65"/>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65"/>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65"/>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65"/>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65"/>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0" name="Google Shape;7370;p65"/>
          <p:cNvGrpSpPr/>
          <p:nvPr/>
        </p:nvGrpSpPr>
        <p:grpSpPr>
          <a:xfrm>
            <a:off x="5718565" y="2242416"/>
            <a:ext cx="451653" cy="451653"/>
            <a:chOff x="-17896150" y="3709300"/>
            <a:chExt cx="305625" cy="305625"/>
          </a:xfrm>
        </p:grpSpPr>
        <p:sp>
          <p:nvSpPr>
            <p:cNvPr id="7371" name="Google Shape;7371;p65"/>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65"/>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65"/>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65"/>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5" name="Google Shape;7375;p65"/>
          <p:cNvGrpSpPr/>
          <p:nvPr/>
        </p:nvGrpSpPr>
        <p:grpSpPr>
          <a:xfrm>
            <a:off x="5746495" y="2795686"/>
            <a:ext cx="395792" cy="451653"/>
            <a:chOff x="-17878025" y="4082625"/>
            <a:chExt cx="267825" cy="305625"/>
          </a:xfrm>
        </p:grpSpPr>
        <p:sp>
          <p:nvSpPr>
            <p:cNvPr id="7376" name="Google Shape;7376;p65"/>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65"/>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65"/>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65"/>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65"/>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65"/>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65"/>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3" name="Google Shape;7383;p65"/>
          <p:cNvGrpSpPr/>
          <p:nvPr/>
        </p:nvGrpSpPr>
        <p:grpSpPr>
          <a:xfrm>
            <a:off x="2890388" y="3355015"/>
            <a:ext cx="450507" cy="423722"/>
            <a:chOff x="-16044450" y="3317850"/>
            <a:chExt cx="304850" cy="286725"/>
          </a:xfrm>
        </p:grpSpPr>
        <p:sp>
          <p:nvSpPr>
            <p:cNvPr id="7384" name="Google Shape;7384;p65"/>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65"/>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65"/>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65"/>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88" name="Google Shape;7388;p65"/>
          <p:cNvSpPr/>
          <p:nvPr/>
        </p:nvSpPr>
        <p:spPr>
          <a:xfrm>
            <a:off x="5135108"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89" name="Google Shape;7389;p65"/>
          <p:cNvGrpSpPr/>
          <p:nvPr/>
        </p:nvGrpSpPr>
        <p:grpSpPr>
          <a:xfrm>
            <a:off x="8012905" y="2243724"/>
            <a:ext cx="373662" cy="449030"/>
            <a:chOff x="-16018450" y="4058400"/>
            <a:chExt cx="252850" cy="303850"/>
          </a:xfrm>
        </p:grpSpPr>
        <p:sp>
          <p:nvSpPr>
            <p:cNvPr id="7390" name="Google Shape;7390;p65"/>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65"/>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65"/>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65"/>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94" name="Google Shape;7394;p65"/>
          <p:cNvSpPr/>
          <p:nvPr/>
        </p:nvSpPr>
        <p:spPr>
          <a:xfrm>
            <a:off x="6245621"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65"/>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399" name="Shape 7399"/>
        <p:cNvGrpSpPr/>
        <p:nvPr/>
      </p:nvGrpSpPr>
      <p:grpSpPr>
        <a:xfrm>
          <a:off x="0" y="0"/>
          <a:ext cx="0" cy="0"/>
          <a:chOff x="0" y="0"/>
          <a:chExt cx="0" cy="0"/>
        </a:xfrm>
      </p:grpSpPr>
      <p:grpSp>
        <p:nvGrpSpPr>
          <p:cNvPr id="7400" name="Google Shape;7400;p66"/>
          <p:cNvGrpSpPr/>
          <p:nvPr/>
        </p:nvGrpSpPr>
        <p:grpSpPr>
          <a:xfrm>
            <a:off x="829817" y="1689241"/>
            <a:ext cx="442337" cy="419623"/>
            <a:chOff x="-6696925" y="3272575"/>
            <a:chExt cx="307200" cy="291425"/>
          </a:xfrm>
        </p:grpSpPr>
        <p:sp>
          <p:nvSpPr>
            <p:cNvPr id="7401" name="Google Shape;7401;p66"/>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66"/>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3" name="Google Shape;7403;p66"/>
          <p:cNvGrpSpPr/>
          <p:nvPr/>
        </p:nvGrpSpPr>
        <p:grpSpPr>
          <a:xfrm>
            <a:off x="829799" y="2204636"/>
            <a:ext cx="442373" cy="420775"/>
            <a:chOff x="-6690625" y="3631325"/>
            <a:chExt cx="307225" cy="292225"/>
          </a:xfrm>
        </p:grpSpPr>
        <p:sp>
          <p:nvSpPr>
            <p:cNvPr id="7404" name="Google Shape;7404;p66"/>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66"/>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66"/>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66"/>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66"/>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9" name="Google Shape;7409;p66"/>
          <p:cNvGrpSpPr/>
          <p:nvPr/>
        </p:nvGrpSpPr>
        <p:grpSpPr>
          <a:xfrm>
            <a:off x="851921" y="2756972"/>
            <a:ext cx="421927" cy="419371"/>
            <a:chOff x="-6689825" y="3992050"/>
            <a:chExt cx="293025" cy="291250"/>
          </a:xfrm>
        </p:grpSpPr>
        <p:sp>
          <p:nvSpPr>
            <p:cNvPr id="7410" name="Google Shape;7410;p66"/>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66"/>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66"/>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66"/>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66"/>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66"/>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66"/>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66"/>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66"/>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66"/>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66"/>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66"/>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22" name="Google Shape;7422;p66"/>
          <p:cNvSpPr/>
          <p:nvPr/>
        </p:nvSpPr>
        <p:spPr>
          <a:xfrm>
            <a:off x="3529770"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23" name="Google Shape;7423;p66"/>
          <p:cNvGrpSpPr/>
          <p:nvPr/>
        </p:nvGrpSpPr>
        <p:grpSpPr>
          <a:xfrm>
            <a:off x="3535232" y="2205192"/>
            <a:ext cx="423043" cy="419659"/>
            <a:chOff x="-4837325" y="3612425"/>
            <a:chExt cx="293800" cy="291450"/>
          </a:xfrm>
        </p:grpSpPr>
        <p:sp>
          <p:nvSpPr>
            <p:cNvPr id="7424" name="Google Shape;7424;p66"/>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66"/>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66"/>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7" name="Google Shape;7427;p66"/>
          <p:cNvGrpSpPr/>
          <p:nvPr/>
        </p:nvGrpSpPr>
        <p:grpSpPr>
          <a:xfrm>
            <a:off x="3548265" y="2756826"/>
            <a:ext cx="420775" cy="419659"/>
            <a:chOff x="-4837325" y="3971575"/>
            <a:chExt cx="292225" cy="291450"/>
          </a:xfrm>
        </p:grpSpPr>
        <p:sp>
          <p:nvSpPr>
            <p:cNvPr id="7428" name="Google Shape;7428;p66"/>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66"/>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66"/>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66"/>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66"/>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66"/>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4" name="Google Shape;7434;p66"/>
          <p:cNvGrpSpPr/>
          <p:nvPr/>
        </p:nvGrpSpPr>
        <p:grpSpPr>
          <a:xfrm>
            <a:off x="6240279" y="1714185"/>
            <a:ext cx="430998" cy="369730"/>
            <a:chOff x="-3037625" y="3254850"/>
            <a:chExt cx="299325" cy="256775"/>
          </a:xfrm>
        </p:grpSpPr>
        <p:sp>
          <p:nvSpPr>
            <p:cNvPr id="7435" name="Google Shape;7435;p66"/>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66"/>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66"/>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66"/>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9" name="Google Shape;7439;p66"/>
          <p:cNvGrpSpPr/>
          <p:nvPr/>
        </p:nvGrpSpPr>
        <p:grpSpPr>
          <a:xfrm>
            <a:off x="6244239" y="2204615"/>
            <a:ext cx="423079" cy="420811"/>
            <a:chOff x="-3031325" y="3597450"/>
            <a:chExt cx="293825" cy="292250"/>
          </a:xfrm>
        </p:grpSpPr>
        <p:sp>
          <p:nvSpPr>
            <p:cNvPr id="7440" name="Google Shape;7440;p66"/>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66"/>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66"/>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66"/>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4" name="Google Shape;7444;p66"/>
          <p:cNvGrpSpPr/>
          <p:nvPr/>
        </p:nvGrpSpPr>
        <p:grpSpPr>
          <a:xfrm>
            <a:off x="6256714" y="2781214"/>
            <a:ext cx="421927" cy="370882"/>
            <a:chOff x="-3030525" y="3973150"/>
            <a:chExt cx="293025" cy="257575"/>
          </a:xfrm>
        </p:grpSpPr>
        <p:sp>
          <p:nvSpPr>
            <p:cNvPr id="7445" name="Google Shape;7445;p66"/>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66"/>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7" name="Google Shape;7447;p66"/>
          <p:cNvGrpSpPr/>
          <p:nvPr/>
        </p:nvGrpSpPr>
        <p:grpSpPr>
          <a:xfrm>
            <a:off x="1358307" y="3369426"/>
            <a:ext cx="421927" cy="297195"/>
            <a:chOff x="-1199300" y="3279250"/>
            <a:chExt cx="293025" cy="206400"/>
          </a:xfrm>
        </p:grpSpPr>
        <p:sp>
          <p:nvSpPr>
            <p:cNvPr id="7448" name="Google Shape;7448;p66"/>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66"/>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66"/>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66"/>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2" name="Google Shape;7452;p66"/>
          <p:cNvGrpSpPr/>
          <p:nvPr/>
        </p:nvGrpSpPr>
        <p:grpSpPr>
          <a:xfrm>
            <a:off x="1365393" y="1688773"/>
            <a:ext cx="444605" cy="420559"/>
            <a:chOff x="-6338550" y="3272950"/>
            <a:chExt cx="308775" cy="292075"/>
          </a:xfrm>
        </p:grpSpPr>
        <p:sp>
          <p:nvSpPr>
            <p:cNvPr id="7453" name="Google Shape;7453;p66"/>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66"/>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66"/>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6" name="Google Shape;7456;p66"/>
          <p:cNvGrpSpPr/>
          <p:nvPr/>
        </p:nvGrpSpPr>
        <p:grpSpPr>
          <a:xfrm>
            <a:off x="1376732" y="2205194"/>
            <a:ext cx="421927" cy="419659"/>
            <a:chOff x="-6329100" y="3632100"/>
            <a:chExt cx="293025" cy="291450"/>
          </a:xfrm>
        </p:grpSpPr>
        <p:sp>
          <p:nvSpPr>
            <p:cNvPr id="7457" name="Google Shape;7457;p66"/>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66"/>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66"/>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0" name="Google Shape;7460;p66"/>
          <p:cNvGrpSpPr/>
          <p:nvPr/>
        </p:nvGrpSpPr>
        <p:grpSpPr>
          <a:xfrm>
            <a:off x="1389783" y="2756828"/>
            <a:ext cx="419623" cy="419659"/>
            <a:chOff x="-6329875" y="3992050"/>
            <a:chExt cx="291425" cy="291450"/>
          </a:xfrm>
        </p:grpSpPr>
        <p:sp>
          <p:nvSpPr>
            <p:cNvPr id="7461" name="Google Shape;7461;p66"/>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66"/>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66"/>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66"/>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5" name="Google Shape;7465;p66"/>
          <p:cNvGrpSpPr/>
          <p:nvPr/>
        </p:nvGrpSpPr>
        <p:grpSpPr>
          <a:xfrm>
            <a:off x="4075920" y="1687530"/>
            <a:ext cx="423079" cy="423043"/>
            <a:chOff x="-4478975" y="3251700"/>
            <a:chExt cx="293825" cy="293800"/>
          </a:xfrm>
        </p:grpSpPr>
        <p:sp>
          <p:nvSpPr>
            <p:cNvPr id="7466" name="Google Shape;7466;p66"/>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66"/>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66"/>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9" name="Google Shape;7469;p66"/>
          <p:cNvGrpSpPr/>
          <p:nvPr/>
        </p:nvGrpSpPr>
        <p:grpSpPr>
          <a:xfrm>
            <a:off x="4075920" y="2205192"/>
            <a:ext cx="423079" cy="419659"/>
            <a:chOff x="-4475825" y="3612425"/>
            <a:chExt cx="293825" cy="291450"/>
          </a:xfrm>
        </p:grpSpPr>
        <p:sp>
          <p:nvSpPr>
            <p:cNvPr id="7470" name="Google Shape;7470;p66"/>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66"/>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66"/>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3" name="Google Shape;7473;p66"/>
          <p:cNvGrpSpPr/>
          <p:nvPr/>
        </p:nvGrpSpPr>
        <p:grpSpPr>
          <a:xfrm>
            <a:off x="4084992" y="2756844"/>
            <a:ext cx="428730" cy="419623"/>
            <a:chOff x="-4480550" y="3970800"/>
            <a:chExt cx="297750" cy="291425"/>
          </a:xfrm>
        </p:grpSpPr>
        <p:sp>
          <p:nvSpPr>
            <p:cNvPr id="7474" name="Google Shape;7474;p66"/>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66"/>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6" name="Google Shape;7476;p66"/>
          <p:cNvGrpSpPr/>
          <p:nvPr/>
        </p:nvGrpSpPr>
        <p:grpSpPr>
          <a:xfrm>
            <a:off x="6788826" y="1689221"/>
            <a:ext cx="415123" cy="419659"/>
            <a:chOff x="-2668225" y="3239075"/>
            <a:chExt cx="288300" cy="291450"/>
          </a:xfrm>
        </p:grpSpPr>
        <p:sp>
          <p:nvSpPr>
            <p:cNvPr id="7477" name="Google Shape;7477;p66"/>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66"/>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66"/>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66"/>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66"/>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2" name="Google Shape;7482;p66"/>
          <p:cNvGrpSpPr/>
          <p:nvPr/>
        </p:nvGrpSpPr>
        <p:grpSpPr>
          <a:xfrm>
            <a:off x="6785982" y="2205191"/>
            <a:ext cx="420811" cy="419659"/>
            <a:chOff x="-2671375" y="3597450"/>
            <a:chExt cx="292250" cy="291450"/>
          </a:xfrm>
        </p:grpSpPr>
        <p:sp>
          <p:nvSpPr>
            <p:cNvPr id="7483" name="Google Shape;7483;p66"/>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66"/>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5" name="Google Shape;7485;p66"/>
          <p:cNvGrpSpPr/>
          <p:nvPr/>
        </p:nvGrpSpPr>
        <p:grpSpPr>
          <a:xfrm>
            <a:off x="6796765" y="2755691"/>
            <a:ext cx="423043" cy="421927"/>
            <a:chOff x="-2670575" y="3956600"/>
            <a:chExt cx="293800" cy="293025"/>
          </a:xfrm>
        </p:grpSpPr>
        <p:sp>
          <p:nvSpPr>
            <p:cNvPr id="7486" name="Google Shape;7486;p66"/>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66"/>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66"/>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66"/>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0" name="Google Shape;7490;p66"/>
          <p:cNvGrpSpPr/>
          <p:nvPr/>
        </p:nvGrpSpPr>
        <p:grpSpPr>
          <a:xfrm>
            <a:off x="3054285" y="3311947"/>
            <a:ext cx="426462" cy="418363"/>
            <a:chOff x="-1183550" y="3586525"/>
            <a:chExt cx="296175" cy="290550"/>
          </a:xfrm>
        </p:grpSpPr>
        <p:sp>
          <p:nvSpPr>
            <p:cNvPr id="7491" name="Google Shape;7491;p66"/>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66"/>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66"/>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66"/>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66"/>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66"/>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66"/>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66"/>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66"/>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0" name="Google Shape;7500;p66"/>
          <p:cNvGrpSpPr/>
          <p:nvPr/>
        </p:nvGrpSpPr>
        <p:grpSpPr>
          <a:xfrm>
            <a:off x="1917896" y="1689799"/>
            <a:ext cx="420811" cy="418507"/>
            <a:chOff x="-5971525" y="3273750"/>
            <a:chExt cx="292250" cy="290650"/>
          </a:xfrm>
        </p:grpSpPr>
        <p:sp>
          <p:nvSpPr>
            <p:cNvPr id="7501" name="Google Shape;7501;p66"/>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66"/>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3" name="Google Shape;7503;p66"/>
          <p:cNvGrpSpPr/>
          <p:nvPr/>
        </p:nvGrpSpPr>
        <p:grpSpPr>
          <a:xfrm>
            <a:off x="1912226" y="2203826"/>
            <a:ext cx="432150" cy="422395"/>
            <a:chOff x="-5974675" y="3632100"/>
            <a:chExt cx="300125" cy="293350"/>
          </a:xfrm>
        </p:grpSpPr>
        <p:sp>
          <p:nvSpPr>
            <p:cNvPr id="7504" name="Google Shape;7504;p66"/>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66"/>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66"/>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7" name="Google Shape;7507;p66"/>
          <p:cNvGrpSpPr/>
          <p:nvPr/>
        </p:nvGrpSpPr>
        <p:grpSpPr>
          <a:xfrm>
            <a:off x="1942267" y="2755694"/>
            <a:ext cx="395865" cy="421927"/>
            <a:chOff x="-5971525" y="3990475"/>
            <a:chExt cx="274925" cy="293025"/>
          </a:xfrm>
        </p:grpSpPr>
        <p:sp>
          <p:nvSpPr>
            <p:cNvPr id="7508" name="Google Shape;7508;p66"/>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66"/>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66"/>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66"/>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2" name="Google Shape;7512;p66"/>
          <p:cNvGrpSpPr/>
          <p:nvPr/>
        </p:nvGrpSpPr>
        <p:grpSpPr>
          <a:xfrm>
            <a:off x="4615473" y="1689798"/>
            <a:ext cx="420775" cy="418507"/>
            <a:chOff x="-4118225" y="3253275"/>
            <a:chExt cx="292225" cy="290650"/>
          </a:xfrm>
        </p:grpSpPr>
        <p:sp>
          <p:nvSpPr>
            <p:cNvPr id="7513" name="Google Shape;7513;p66"/>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66"/>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5" name="Google Shape;7515;p66"/>
          <p:cNvGrpSpPr/>
          <p:nvPr/>
        </p:nvGrpSpPr>
        <p:grpSpPr>
          <a:xfrm>
            <a:off x="4665924" y="2204922"/>
            <a:ext cx="319874" cy="420199"/>
            <a:chOff x="-4082800" y="3612425"/>
            <a:chExt cx="222150" cy="291825"/>
          </a:xfrm>
        </p:grpSpPr>
        <p:sp>
          <p:nvSpPr>
            <p:cNvPr id="7516" name="Google Shape;7516;p66"/>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66"/>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66"/>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9" name="Google Shape;7519;p66"/>
          <p:cNvGrpSpPr/>
          <p:nvPr/>
        </p:nvGrpSpPr>
        <p:grpSpPr>
          <a:xfrm>
            <a:off x="4627372" y="2769876"/>
            <a:ext cx="420775" cy="393561"/>
            <a:chOff x="-4118225" y="3990475"/>
            <a:chExt cx="292225" cy="273325"/>
          </a:xfrm>
        </p:grpSpPr>
        <p:sp>
          <p:nvSpPr>
            <p:cNvPr id="7520" name="Google Shape;7520;p66"/>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66"/>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66"/>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66"/>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4" name="Google Shape;7524;p66"/>
          <p:cNvGrpSpPr/>
          <p:nvPr/>
        </p:nvGrpSpPr>
        <p:grpSpPr>
          <a:xfrm>
            <a:off x="7338026" y="1688087"/>
            <a:ext cx="394713" cy="421927"/>
            <a:chOff x="-2312225" y="3238300"/>
            <a:chExt cx="274125" cy="293025"/>
          </a:xfrm>
        </p:grpSpPr>
        <p:sp>
          <p:nvSpPr>
            <p:cNvPr id="7525" name="Google Shape;7525;p66"/>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66"/>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7" name="Google Shape;7527;p66"/>
          <p:cNvGrpSpPr/>
          <p:nvPr/>
        </p:nvGrpSpPr>
        <p:grpSpPr>
          <a:xfrm>
            <a:off x="7335742" y="2756825"/>
            <a:ext cx="423079" cy="419659"/>
            <a:chOff x="-2310650" y="3958175"/>
            <a:chExt cx="293825" cy="291450"/>
          </a:xfrm>
        </p:grpSpPr>
        <p:sp>
          <p:nvSpPr>
            <p:cNvPr id="7528" name="Google Shape;7528;p66"/>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66"/>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0" name="Google Shape;7530;p66"/>
          <p:cNvGrpSpPr/>
          <p:nvPr/>
        </p:nvGrpSpPr>
        <p:grpSpPr>
          <a:xfrm>
            <a:off x="4702603" y="3308459"/>
            <a:ext cx="424159" cy="419659"/>
            <a:chOff x="-1182750" y="3962900"/>
            <a:chExt cx="294575" cy="291450"/>
          </a:xfrm>
        </p:grpSpPr>
        <p:sp>
          <p:nvSpPr>
            <p:cNvPr id="7531" name="Google Shape;7531;p66"/>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66"/>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66"/>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66"/>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66"/>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66"/>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66"/>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8" name="Google Shape;7538;p66"/>
          <p:cNvGrpSpPr/>
          <p:nvPr/>
        </p:nvGrpSpPr>
        <p:grpSpPr>
          <a:xfrm>
            <a:off x="2455739" y="1689223"/>
            <a:ext cx="424195" cy="419659"/>
            <a:chOff x="-5611575" y="3272950"/>
            <a:chExt cx="294600" cy="291450"/>
          </a:xfrm>
        </p:grpSpPr>
        <p:sp>
          <p:nvSpPr>
            <p:cNvPr id="7539" name="Google Shape;7539;p66"/>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66"/>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66"/>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66"/>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66"/>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4" name="Google Shape;7544;p66"/>
          <p:cNvGrpSpPr/>
          <p:nvPr/>
        </p:nvGrpSpPr>
        <p:grpSpPr>
          <a:xfrm>
            <a:off x="2455739" y="2205770"/>
            <a:ext cx="424195" cy="418507"/>
            <a:chOff x="-5613150" y="3632900"/>
            <a:chExt cx="294600" cy="290650"/>
          </a:xfrm>
        </p:grpSpPr>
        <p:sp>
          <p:nvSpPr>
            <p:cNvPr id="7545" name="Google Shape;7545;p66"/>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66"/>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7" name="Google Shape;7547;p66"/>
          <p:cNvGrpSpPr/>
          <p:nvPr/>
        </p:nvGrpSpPr>
        <p:grpSpPr>
          <a:xfrm>
            <a:off x="7324977" y="2153586"/>
            <a:ext cx="420811" cy="522864"/>
            <a:chOff x="-2310650" y="3525775"/>
            <a:chExt cx="292250" cy="363125"/>
          </a:xfrm>
        </p:grpSpPr>
        <p:sp>
          <p:nvSpPr>
            <p:cNvPr id="7548" name="Google Shape;7548;p66"/>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66"/>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66"/>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66"/>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2" name="Google Shape;7552;p66"/>
          <p:cNvGrpSpPr/>
          <p:nvPr/>
        </p:nvGrpSpPr>
        <p:grpSpPr>
          <a:xfrm>
            <a:off x="2467638" y="2756270"/>
            <a:ext cx="424195" cy="420775"/>
            <a:chOff x="-5613150" y="3991275"/>
            <a:chExt cx="294600" cy="292225"/>
          </a:xfrm>
        </p:grpSpPr>
        <p:sp>
          <p:nvSpPr>
            <p:cNvPr id="7553" name="Google Shape;7553;p66"/>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66"/>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66"/>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66"/>
            <p:cNvSpPr/>
            <p:nvPr/>
          </p:nvSpPr>
          <p:spPr>
            <a:xfrm>
              <a:off x="-5487925" y="4077125"/>
              <a:ext cx="43350" cy="54375"/>
            </a:xfrm>
            <a:custGeom>
              <a:rect b="b" l="l" r="r" t="t"/>
              <a:pathLst>
                <a:path extrusionOk="0" h="2175" w="1734">
                  <a:moveTo>
                    <a:pt x="1" y="0"/>
                  </a:moveTo>
                  <a:lnTo>
                    <a:pt x="852" y="2174"/>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66"/>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66"/>
            <p:cNvSpPr/>
            <p:nvPr/>
          </p:nvSpPr>
          <p:spPr>
            <a:xfrm>
              <a:off x="-5531225" y="4077125"/>
              <a:ext cx="41750" cy="40975"/>
            </a:xfrm>
            <a:custGeom>
              <a:rect b="b" l="l" r="r" t="t"/>
              <a:pathLst>
                <a:path extrusionOk="0" h="1639" w="1670">
                  <a:moveTo>
                    <a:pt x="0" y="0"/>
                  </a:moveTo>
                  <a:lnTo>
                    <a:pt x="1670" y="1638"/>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66"/>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66"/>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66"/>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2" name="Google Shape;7562;p66"/>
          <p:cNvGrpSpPr/>
          <p:nvPr/>
        </p:nvGrpSpPr>
        <p:grpSpPr>
          <a:xfrm>
            <a:off x="5139126" y="1689438"/>
            <a:ext cx="434634" cy="419227"/>
            <a:chOff x="-3768700" y="3253275"/>
            <a:chExt cx="301850" cy="291150"/>
          </a:xfrm>
        </p:grpSpPr>
        <p:sp>
          <p:nvSpPr>
            <p:cNvPr id="7563" name="Google Shape;7563;p66"/>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66"/>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66"/>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6" name="Google Shape;7566;p66"/>
          <p:cNvGrpSpPr/>
          <p:nvPr/>
        </p:nvGrpSpPr>
        <p:grpSpPr>
          <a:xfrm>
            <a:off x="5143209" y="2217090"/>
            <a:ext cx="426462" cy="395865"/>
            <a:chOff x="-3808700" y="3628950"/>
            <a:chExt cx="296175" cy="274925"/>
          </a:xfrm>
        </p:grpSpPr>
        <p:sp>
          <p:nvSpPr>
            <p:cNvPr id="7567" name="Google Shape;7567;p66"/>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66"/>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66"/>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0" name="Google Shape;7570;p66"/>
          <p:cNvGrpSpPr/>
          <p:nvPr/>
        </p:nvGrpSpPr>
        <p:grpSpPr>
          <a:xfrm>
            <a:off x="5208420" y="2756412"/>
            <a:ext cx="419443" cy="420487"/>
            <a:chOff x="-3771675" y="3971775"/>
            <a:chExt cx="291300" cy="292025"/>
          </a:xfrm>
        </p:grpSpPr>
        <p:sp>
          <p:nvSpPr>
            <p:cNvPr id="7571" name="Google Shape;7571;p66"/>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66"/>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66"/>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66"/>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66"/>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6" name="Google Shape;7576;p66"/>
          <p:cNvGrpSpPr/>
          <p:nvPr/>
        </p:nvGrpSpPr>
        <p:grpSpPr>
          <a:xfrm>
            <a:off x="7869864" y="1716461"/>
            <a:ext cx="420271" cy="320774"/>
            <a:chOff x="-1951475" y="3273100"/>
            <a:chExt cx="291875" cy="222775"/>
          </a:xfrm>
        </p:grpSpPr>
        <p:sp>
          <p:nvSpPr>
            <p:cNvPr id="7577" name="Google Shape;7577;p66"/>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66"/>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66"/>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0" name="Google Shape;7580;p66"/>
          <p:cNvGrpSpPr/>
          <p:nvPr/>
        </p:nvGrpSpPr>
        <p:grpSpPr>
          <a:xfrm>
            <a:off x="7867344" y="2205191"/>
            <a:ext cx="425310" cy="419659"/>
            <a:chOff x="-1951475" y="3597450"/>
            <a:chExt cx="295375" cy="291450"/>
          </a:xfrm>
        </p:grpSpPr>
        <p:sp>
          <p:nvSpPr>
            <p:cNvPr id="7581" name="Google Shape;7581;p66"/>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66"/>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66"/>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66"/>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5" name="Google Shape;7585;p66"/>
          <p:cNvGrpSpPr/>
          <p:nvPr/>
        </p:nvGrpSpPr>
        <p:grpSpPr>
          <a:xfrm>
            <a:off x="7869595" y="2756825"/>
            <a:ext cx="444605" cy="419659"/>
            <a:chOff x="-1960150" y="3956600"/>
            <a:chExt cx="308775" cy="291450"/>
          </a:xfrm>
        </p:grpSpPr>
        <p:sp>
          <p:nvSpPr>
            <p:cNvPr id="7586" name="Google Shape;7586;p66"/>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66"/>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8" name="Google Shape;7588;p66"/>
          <p:cNvGrpSpPr/>
          <p:nvPr/>
        </p:nvGrpSpPr>
        <p:grpSpPr>
          <a:xfrm>
            <a:off x="1923633" y="3307636"/>
            <a:ext cx="420775" cy="420775"/>
            <a:chOff x="-804700" y="3226500"/>
            <a:chExt cx="292225" cy="292225"/>
          </a:xfrm>
        </p:grpSpPr>
        <p:sp>
          <p:nvSpPr>
            <p:cNvPr id="7589" name="Google Shape;7589;p66"/>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66"/>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66"/>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66"/>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66"/>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66"/>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66"/>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6" name="Google Shape;7596;p66"/>
          <p:cNvGrpSpPr/>
          <p:nvPr/>
        </p:nvGrpSpPr>
        <p:grpSpPr>
          <a:xfrm>
            <a:off x="3003724" y="1688647"/>
            <a:ext cx="420775" cy="420811"/>
            <a:chOff x="-5251625" y="3272950"/>
            <a:chExt cx="292225" cy="292250"/>
          </a:xfrm>
        </p:grpSpPr>
        <p:sp>
          <p:nvSpPr>
            <p:cNvPr id="7597" name="Google Shape;7597;p66"/>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66"/>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66"/>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0" name="Google Shape;7600;p66"/>
          <p:cNvGrpSpPr/>
          <p:nvPr/>
        </p:nvGrpSpPr>
        <p:grpSpPr>
          <a:xfrm>
            <a:off x="3000322" y="2204348"/>
            <a:ext cx="427578" cy="421351"/>
            <a:chOff x="-5254775" y="3631325"/>
            <a:chExt cx="296950" cy="292625"/>
          </a:xfrm>
        </p:grpSpPr>
        <p:sp>
          <p:nvSpPr>
            <p:cNvPr id="7601" name="Google Shape;7601;p66"/>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66"/>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66"/>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66"/>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66"/>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66"/>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66"/>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8" name="Google Shape;7608;p66"/>
          <p:cNvGrpSpPr/>
          <p:nvPr/>
        </p:nvGrpSpPr>
        <p:grpSpPr>
          <a:xfrm>
            <a:off x="3016181" y="2756270"/>
            <a:ext cx="419659" cy="420775"/>
            <a:chOff x="-5251625" y="3991275"/>
            <a:chExt cx="291450" cy="292225"/>
          </a:xfrm>
        </p:grpSpPr>
        <p:sp>
          <p:nvSpPr>
            <p:cNvPr id="7609" name="Google Shape;7609;p66"/>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66"/>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66"/>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66"/>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66"/>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4" name="Google Shape;7614;p66"/>
          <p:cNvGrpSpPr/>
          <p:nvPr/>
        </p:nvGrpSpPr>
        <p:grpSpPr>
          <a:xfrm>
            <a:off x="5756763" y="1689240"/>
            <a:ext cx="319874" cy="419623"/>
            <a:chOff x="-3365275" y="3253275"/>
            <a:chExt cx="222150" cy="291425"/>
          </a:xfrm>
        </p:grpSpPr>
        <p:sp>
          <p:nvSpPr>
            <p:cNvPr id="7615" name="Google Shape;7615;p66"/>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66"/>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7" name="Google Shape;7617;p66"/>
          <p:cNvGrpSpPr/>
          <p:nvPr/>
        </p:nvGrpSpPr>
        <p:grpSpPr>
          <a:xfrm>
            <a:off x="5730701" y="2204058"/>
            <a:ext cx="371998" cy="421927"/>
            <a:chOff x="-3383375" y="3611625"/>
            <a:chExt cx="258350" cy="293025"/>
          </a:xfrm>
        </p:grpSpPr>
        <p:sp>
          <p:nvSpPr>
            <p:cNvPr id="7618" name="Google Shape;7618;p66"/>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66"/>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0" name="Google Shape;7620;p66"/>
          <p:cNvGrpSpPr/>
          <p:nvPr/>
        </p:nvGrpSpPr>
        <p:grpSpPr>
          <a:xfrm>
            <a:off x="5793050" y="2756826"/>
            <a:ext cx="271097" cy="419659"/>
            <a:chOff x="-3347950" y="3971575"/>
            <a:chExt cx="188275" cy="291450"/>
          </a:xfrm>
        </p:grpSpPr>
        <p:sp>
          <p:nvSpPr>
            <p:cNvPr id="7621" name="Google Shape;7621;p66"/>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66"/>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66"/>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4" name="Google Shape;7624;p66"/>
          <p:cNvGrpSpPr/>
          <p:nvPr/>
        </p:nvGrpSpPr>
        <p:grpSpPr>
          <a:xfrm>
            <a:off x="842909" y="3307061"/>
            <a:ext cx="371998" cy="421927"/>
            <a:chOff x="-1575775" y="3238300"/>
            <a:chExt cx="258350" cy="293025"/>
          </a:xfrm>
        </p:grpSpPr>
        <p:sp>
          <p:nvSpPr>
            <p:cNvPr id="7625" name="Google Shape;7625;p66"/>
            <p:cNvSpPr/>
            <p:nvPr/>
          </p:nvSpPr>
          <p:spPr>
            <a:xfrm>
              <a:off x="-1489150" y="3306825"/>
              <a:ext cx="85875" cy="33100"/>
            </a:xfrm>
            <a:custGeom>
              <a:rect b="b" l="l" r="r" t="t"/>
              <a:pathLst>
                <a:path extrusionOk="0" h="1324" w="3435">
                  <a:moveTo>
                    <a:pt x="1" y="0"/>
                  </a:moveTo>
                  <a:lnTo>
                    <a:pt x="1702" y="1324"/>
                  </a:ln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66"/>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66"/>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66"/>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66"/>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0" name="Google Shape;7630;p66"/>
          <p:cNvGrpSpPr/>
          <p:nvPr/>
        </p:nvGrpSpPr>
        <p:grpSpPr>
          <a:xfrm>
            <a:off x="2487807" y="3309051"/>
            <a:ext cx="423079" cy="424159"/>
            <a:chOff x="-1591550" y="3597475"/>
            <a:chExt cx="293825" cy="294575"/>
          </a:xfrm>
        </p:grpSpPr>
        <p:sp>
          <p:nvSpPr>
            <p:cNvPr id="7631" name="Google Shape;7631;p66"/>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66"/>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66"/>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4" name="Google Shape;7634;p66"/>
          <p:cNvGrpSpPr/>
          <p:nvPr/>
        </p:nvGrpSpPr>
        <p:grpSpPr>
          <a:xfrm>
            <a:off x="4137277" y="3318663"/>
            <a:ext cx="421927" cy="399248"/>
            <a:chOff x="-1592325" y="3957400"/>
            <a:chExt cx="293025" cy="277275"/>
          </a:xfrm>
        </p:grpSpPr>
        <p:sp>
          <p:nvSpPr>
            <p:cNvPr id="7635" name="Google Shape;7635;p66"/>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66"/>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66"/>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66"/>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9" name="Google Shape;7639;p66"/>
          <p:cNvGrpSpPr/>
          <p:nvPr/>
        </p:nvGrpSpPr>
        <p:grpSpPr>
          <a:xfrm>
            <a:off x="3624147" y="3310744"/>
            <a:ext cx="369730" cy="420775"/>
            <a:chOff x="-778700" y="3612425"/>
            <a:chExt cx="256775" cy="292225"/>
          </a:xfrm>
        </p:grpSpPr>
        <p:sp>
          <p:nvSpPr>
            <p:cNvPr id="7640" name="Google Shape;7640;p66"/>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66"/>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66"/>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66"/>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66"/>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66"/>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6" name="Google Shape;7646;p66"/>
          <p:cNvGrpSpPr/>
          <p:nvPr/>
        </p:nvGrpSpPr>
        <p:grpSpPr>
          <a:xfrm>
            <a:off x="6095649" y="3828305"/>
            <a:ext cx="340731" cy="387641"/>
            <a:chOff x="7728464" y="1561258"/>
            <a:chExt cx="349719" cy="397866"/>
          </a:xfrm>
        </p:grpSpPr>
        <p:sp>
          <p:nvSpPr>
            <p:cNvPr id="7647" name="Google Shape;7647;p66"/>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66"/>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9" name="Google Shape;7649;p66"/>
          <p:cNvGrpSpPr/>
          <p:nvPr/>
        </p:nvGrpSpPr>
        <p:grpSpPr>
          <a:xfrm>
            <a:off x="4018617" y="3828305"/>
            <a:ext cx="387681" cy="387641"/>
            <a:chOff x="5611350" y="1561258"/>
            <a:chExt cx="397907" cy="397866"/>
          </a:xfrm>
        </p:grpSpPr>
        <p:sp>
          <p:nvSpPr>
            <p:cNvPr id="7650" name="Google Shape;7650;p66"/>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66"/>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66"/>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66"/>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4" name="Google Shape;7654;p66"/>
          <p:cNvGrpSpPr/>
          <p:nvPr/>
        </p:nvGrpSpPr>
        <p:grpSpPr>
          <a:xfrm>
            <a:off x="4537903" y="3925571"/>
            <a:ext cx="387610" cy="193109"/>
            <a:chOff x="6140660" y="1661097"/>
            <a:chExt cx="397835" cy="198202"/>
          </a:xfrm>
        </p:grpSpPr>
        <p:sp>
          <p:nvSpPr>
            <p:cNvPr id="7655" name="Google Shape;7655;p66"/>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66"/>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66"/>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66"/>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9" name="Google Shape;7659;p66"/>
          <p:cNvGrpSpPr/>
          <p:nvPr/>
        </p:nvGrpSpPr>
        <p:grpSpPr>
          <a:xfrm>
            <a:off x="5057118" y="3828305"/>
            <a:ext cx="387681" cy="387641"/>
            <a:chOff x="6669907" y="1561258"/>
            <a:chExt cx="397907" cy="397866"/>
          </a:xfrm>
        </p:grpSpPr>
        <p:sp>
          <p:nvSpPr>
            <p:cNvPr id="7660" name="Google Shape;7660;p66"/>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66"/>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66"/>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66"/>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66"/>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5" name="Google Shape;7665;p66"/>
          <p:cNvGrpSpPr/>
          <p:nvPr/>
        </p:nvGrpSpPr>
        <p:grpSpPr>
          <a:xfrm>
            <a:off x="1942348" y="3885842"/>
            <a:ext cx="387681" cy="272572"/>
            <a:chOff x="3386036" y="1746339"/>
            <a:chExt cx="397907" cy="279762"/>
          </a:xfrm>
        </p:grpSpPr>
        <p:sp>
          <p:nvSpPr>
            <p:cNvPr id="7666" name="Google Shape;7666;p66"/>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66"/>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8" name="Google Shape;7668;p66"/>
          <p:cNvGrpSpPr/>
          <p:nvPr/>
        </p:nvGrpSpPr>
        <p:grpSpPr>
          <a:xfrm>
            <a:off x="2980045" y="3828288"/>
            <a:ext cx="387681" cy="387681"/>
            <a:chOff x="4417380" y="1687279"/>
            <a:chExt cx="397907" cy="397907"/>
          </a:xfrm>
        </p:grpSpPr>
        <p:sp>
          <p:nvSpPr>
            <p:cNvPr id="7669" name="Google Shape;7669;p66"/>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66"/>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1" name="Google Shape;7671;p66"/>
          <p:cNvGrpSpPr/>
          <p:nvPr/>
        </p:nvGrpSpPr>
        <p:grpSpPr>
          <a:xfrm>
            <a:off x="7926526" y="3308537"/>
            <a:ext cx="387661" cy="387661"/>
            <a:chOff x="2869999" y="1687279"/>
            <a:chExt cx="397887" cy="397887"/>
          </a:xfrm>
        </p:grpSpPr>
        <p:sp>
          <p:nvSpPr>
            <p:cNvPr id="7672" name="Google Shape;7672;p66"/>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66"/>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4" name="Google Shape;7674;p66"/>
          <p:cNvGrpSpPr/>
          <p:nvPr/>
        </p:nvGrpSpPr>
        <p:grpSpPr>
          <a:xfrm>
            <a:off x="2461634" y="3828664"/>
            <a:ext cx="386807" cy="386929"/>
            <a:chOff x="3902887" y="1687655"/>
            <a:chExt cx="397010" cy="397135"/>
          </a:xfrm>
        </p:grpSpPr>
        <p:sp>
          <p:nvSpPr>
            <p:cNvPr id="7675" name="Google Shape;7675;p66"/>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66"/>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7" name="Google Shape;7677;p66"/>
          <p:cNvGrpSpPr/>
          <p:nvPr/>
        </p:nvGrpSpPr>
        <p:grpSpPr>
          <a:xfrm>
            <a:off x="3499331" y="3828344"/>
            <a:ext cx="387681" cy="387681"/>
            <a:chOff x="4933458" y="1687279"/>
            <a:chExt cx="397907" cy="397907"/>
          </a:xfrm>
        </p:grpSpPr>
        <p:sp>
          <p:nvSpPr>
            <p:cNvPr id="7678" name="Google Shape;7678;p66"/>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66"/>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0" name="Google Shape;7680;p66"/>
          <p:cNvGrpSpPr/>
          <p:nvPr/>
        </p:nvGrpSpPr>
        <p:grpSpPr>
          <a:xfrm>
            <a:off x="5273586" y="3308775"/>
            <a:ext cx="387681" cy="387661"/>
            <a:chOff x="266768" y="1721375"/>
            <a:chExt cx="397907" cy="397887"/>
          </a:xfrm>
        </p:grpSpPr>
        <p:sp>
          <p:nvSpPr>
            <p:cNvPr id="7681" name="Google Shape;7681;p66"/>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66"/>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3" name="Google Shape;7683;p66"/>
          <p:cNvGrpSpPr/>
          <p:nvPr/>
        </p:nvGrpSpPr>
        <p:grpSpPr>
          <a:xfrm>
            <a:off x="7395588" y="3308924"/>
            <a:ext cx="387539" cy="386888"/>
            <a:chOff x="2408992" y="1722875"/>
            <a:chExt cx="397761" cy="397093"/>
          </a:xfrm>
        </p:grpSpPr>
        <p:sp>
          <p:nvSpPr>
            <p:cNvPr id="7684" name="Google Shape;7684;p66"/>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66"/>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6" name="Google Shape;7686;p66"/>
          <p:cNvGrpSpPr/>
          <p:nvPr/>
        </p:nvGrpSpPr>
        <p:grpSpPr>
          <a:xfrm>
            <a:off x="5576404" y="3828305"/>
            <a:ext cx="387641" cy="387641"/>
            <a:chOff x="7199196" y="1561258"/>
            <a:chExt cx="397866" cy="397866"/>
          </a:xfrm>
        </p:grpSpPr>
        <p:sp>
          <p:nvSpPr>
            <p:cNvPr id="7687" name="Google Shape;7687;p66"/>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66"/>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66"/>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0" name="Google Shape;7690;p66"/>
          <p:cNvGrpSpPr/>
          <p:nvPr/>
        </p:nvGrpSpPr>
        <p:grpSpPr>
          <a:xfrm>
            <a:off x="6332282" y="3308537"/>
            <a:ext cx="387661" cy="387661"/>
            <a:chOff x="1379798" y="1723250"/>
            <a:chExt cx="397887" cy="397887"/>
          </a:xfrm>
        </p:grpSpPr>
        <p:sp>
          <p:nvSpPr>
            <p:cNvPr id="7691" name="Google Shape;7691;p66"/>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66"/>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66"/>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66"/>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5" name="Google Shape;7695;p66"/>
          <p:cNvGrpSpPr/>
          <p:nvPr/>
        </p:nvGrpSpPr>
        <p:grpSpPr>
          <a:xfrm>
            <a:off x="5801242" y="3308537"/>
            <a:ext cx="387641" cy="387661"/>
            <a:chOff x="864491" y="1723250"/>
            <a:chExt cx="397866" cy="397887"/>
          </a:xfrm>
        </p:grpSpPr>
        <p:sp>
          <p:nvSpPr>
            <p:cNvPr id="7696" name="Google Shape;7696;p66"/>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66"/>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66"/>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99" name="Google Shape;7699;p66"/>
          <p:cNvSpPr/>
          <p:nvPr/>
        </p:nvSpPr>
        <p:spPr>
          <a:xfrm>
            <a:off x="6863342"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00" name="Google Shape;7700;p66"/>
          <p:cNvGrpSpPr/>
          <p:nvPr/>
        </p:nvGrpSpPr>
        <p:grpSpPr>
          <a:xfrm>
            <a:off x="6568070" y="3827060"/>
            <a:ext cx="388966" cy="388966"/>
            <a:chOff x="1190625" y="238125"/>
            <a:chExt cx="5235075" cy="5235075"/>
          </a:xfrm>
        </p:grpSpPr>
        <p:sp>
          <p:nvSpPr>
            <p:cNvPr id="7701" name="Google Shape;7701;p66"/>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66"/>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03" name="Google Shape;7703;p66"/>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 name="Shape 345"/>
        <p:cNvGrpSpPr/>
        <p:nvPr/>
      </p:nvGrpSpPr>
      <p:grpSpPr>
        <a:xfrm>
          <a:off x="0" y="0"/>
          <a:ext cx="0" cy="0"/>
          <a:chOff x="0" y="0"/>
          <a:chExt cx="0" cy="0"/>
        </a:xfrm>
      </p:grpSpPr>
      <p:sp>
        <p:nvSpPr>
          <p:cNvPr id="346" name="Google Shape;346;p31"/>
          <p:cNvSpPr txBox="1"/>
          <p:nvPr>
            <p:ph idx="1" type="subTitle"/>
          </p:nvPr>
        </p:nvSpPr>
        <p:spPr>
          <a:xfrm>
            <a:off x="713225" y="2011050"/>
            <a:ext cx="4551300" cy="160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business plan outlines the strategy for </a:t>
            </a:r>
            <a:r>
              <a:rPr i="1" lang="en"/>
              <a:t>[company name]</a:t>
            </a:r>
            <a:r>
              <a:rPr lang="en"/>
              <a:t>, a </a:t>
            </a:r>
            <a:r>
              <a:rPr i="1" lang="en"/>
              <a:t>[legal structure]</a:t>
            </a:r>
            <a:r>
              <a:rPr lang="en"/>
              <a:t> that provides </a:t>
            </a:r>
            <a:r>
              <a:rPr i="1" lang="en"/>
              <a:t>[products/services]</a:t>
            </a:r>
            <a:r>
              <a:rPr lang="en"/>
              <a:t> to </a:t>
            </a:r>
            <a:r>
              <a:rPr i="1" lang="en"/>
              <a:t>[target market]</a:t>
            </a:r>
            <a:r>
              <a:rPr lang="en"/>
              <a:t>. Our mission is to </a:t>
            </a:r>
            <a:r>
              <a:rPr i="1" lang="en"/>
              <a:t>[mission statement/goal of the company]</a:t>
            </a:r>
            <a:endParaRPr/>
          </a:p>
          <a:p>
            <a:pPr indent="0" lvl="0" marL="0" rtl="0" algn="l">
              <a:spcBef>
                <a:spcPts val="1000"/>
              </a:spcBef>
              <a:spcAft>
                <a:spcPts val="0"/>
              </a:spcAft>
              <a:buNone/>
            </a:pPr>
            <a:r>
              <a:rPr lang="en"/>
              <a:t>The market analysis shows that there is a high demand for our products/services in the industry. We have identified key competitors and believe we can differentiate ourselves through our unique selling propositions (USPs)</a:t>
            </a:r>
            <a:endParaRPr/>
          </a:p>
        </p:txBody>
      </p:sp>
      <p:sp>
        <p:nvSpPr>
          <p:cNvPr id="347" name="Google Shape;347;p31"/>
          <p:cNvSpPr txBox="1"/>
          <p:nvPr>
            <p:ph type="title"/>
          </p:nvPr>
        </p:nvSpPr>
        <p:spPr>
          <a:xfrm>
            <a:off x="713225" y="448050"/>
            <a:ext cx="4551300" cy="576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Executive summary</a:t>
            </a:r>
            <a:endParaRPr/>
          </a:p>
        </p:txBody>
      </p:sp>
      <p:pic>
        <p:nvPicPr>
          <p:cNvPr id="348" name="Google Shape;348;p31"/>
          <p:cNvPicPr preferRelativeResize="0"/>
          <p:nvPr>
            <p:ph idx="2" type="pic"/>
          </p:nvPr>
        </p:nvPicPr>
        <p:blipFill rotWithShape="1">
          <a:blip r:embed="rId3">
            <a:alphaModFix/>
          </a:blip>
          <a:srcRect b="0" l="12120" r="42109" t="0"/>
          <a:stretch/>
        </p:blipFill>
        <p:spPr>
          <a:xfrm flipH="1">
            <a:off x="5643775" y="539550"/>
            <a:ext cx="2787000" cy="4064400"/>
          </a:xfrm>
          <a:prstGeom prst="roundRect">
            <a:avLst>
              <a:gd fmla="val 50000" name="adj"/>
            </a:avLst>
          </a:prstGeom>
          <a:ln cap="flat" cmpd="sng" w="9525">
            <a:solidFill>
              <a:schemeClr val="dk2"/>
            </a:solidFill>
            <a:prstDash val="solid"/>
            <a:round/>
            <a:headEnd len="sm" w="sm" type="none"/>
            <a:tailEnd len="sm" w="sm" type="none"/>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707" name="Shape 7707"/>
        <p:cNvGrpSpPr/>
        <p:nvPr/>
      </p:nvGrpSpPr>
      <p:grpSpPr>
        <a:xfrm>
          <a:off x="0" y="0"/>
          <a:ext cx="0" cy="0"/>
          <a:chOff x="0" y="0"/>
          <a:chExt cx="0" cy="0"/>
        </a:xfrm>
      </p:grpSpPr>
      <p:pic>
        <p:nvPicPr>
          <p:cNvPr id="7708" name="Google Shape;7708;p6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32"/>
          <p:cNvSpPr txBox="1"/>
          <p:nvPr>
            <p:ph type="title"/>
          </p:nvPr>
        </p:nvSpPr>
        <p:spPr>
          <a:xfrm>
            <a:off x="2380200" y="2763450"/>
            <a:ext cx="4383600" cy="87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Business plan</a:t>
            </a:r>
            <a:endParaRPr/>
          </a:p>
        </p:txBody>
      </p:sp>
      <p:sp>
        <p:nvSpPr>
          <p:cNvPr id="354" name="Google Shape;354;p32"/>
          <p:cNvSpPr txBox="1"/>
          <p:nvPr>
            <p:ph idx="2" type="title"/>
          </p:nvPr>
        </p:nvSpPr>
        <p:spPr>
          <a:xfrm>
            <a:off x="3905700" y="1502850"/>
            <a:ext cx="1332600" cy="110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01</a:t>
            </a:r>
            <a:endParaRPr/>
          </a:p>
        </p:txBody>
      </p:sp>
      <p:cxnSp>
        <p:nvCxnSpPr>
          <p:cNvPr id="355" name="Google Shape;355;p32"/>
          <p:cNvCxnSpPr/>
          <p:nvPr/>
        </p:nvCxnSpPr>
        <p:spPr>
          <a:xfrm>
            <a:off x="1479900" y="2687250"/>
            <a:ext cx="6184200" cy="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 name="Shape 359"/>
        <p:cNvGrpSpPr/>
        <p:nvPr/>
      </p:nvGrpSpPr>
      <p:grpSpPr>
        <a:xfrm>
          <a:off x="0" y="0"/>
          <a:ext cx="0" cy="0"/>
          <a:chOff x="0" y="0"/>
          <a:chExt cx="0" cy="0"/>
        </a:xfrm>
      </p:grpSpPr>
      <p:sp>
        <p:nvSpPr>
          <p:cNvPr id="360" name="Google Shape;360;p33"/>
          <p:cNvSpPr txBox="1"/>
          <p:nvPr>
            <p:ph idx="4" type="subTitle"/>
          </p:nvPr>
        </p:nvSpPr>
        <p:spPr>
          <a:xfrm>
            <a:off x="4777673" y="1971575"/>
            <a:ext cx="3097500" cy="461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Management team</a:t>
            </a:r>
            <a:endParaRPr/>
          </a:p>
        </p:txBody>
      </p:sp>
      <p:sp>
        <p:nvSpPr>
          <p:cNvPr id="361" name="Google Shape;361;p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Company description</a:t>
            </a:r>
            <a:endParaRPr/>
          </a:p>
        </p:txBody>
      </p:sp>
      <p:sp>
        <p:nvSpPr>
          <p:cNvPr id="362" name="Google Shape;362;p33"/>
          <p:cNvSpPr txBox="1"/>
          <p:nvPr>
            <p:ph idx="1" type="subTitle"/>
          </p:nvPr>
        </p:nvSpPr>
        <p:spPr>
          <a:xfrm>
            <a:off x="4777671" y="2357077"/>
            <a:ext cx="3097500" cy="1293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Describe the key members of your team, their roles and responsibilities, and their relevant industry experience. Highlight any unique skills or qualifications that set your team apart from competitors to establish credibility with potential investors or partners</a:t>
            </a:r>
            <a:endParaRPr/>
          </a:p>
        </p:txBody>
      </p:sp>
      <p:sp>
        <p:nvSpPr>
          <p:cNvPr id="363" name="Google Shape;363;p33"/>
          <p:cNvSpPr txBox="1"/>
          <p:nvPr>
            <p:ph idx="2" type="subTitle"/>
          </p:nvPr>
        </p:nvSpPr>
        <p:spPr>
          <a:xfrm>
            <a:off x="1268827" y="2357075"/>
            <a:ext cx="3097500" cy="1293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Provide a brief history of your company, including when it was founded and its evolution over time. Then, describe your company's vision for the future and its long-term objectives</a:t>
            </a:r>
            <a:endParaRPr/>
          </a:p>
        </p:txBody>
      </p:sp>
      <p:sp>
        <p:nvSpPr>
          <p:cNvPr id="364" name="Google Shape;364;p33"/>
          <p:cNvSpPr txBox="1"/>
          <p:nvPr>
            <p:ph idx="3" type="subTitle"/>
          </p:nvPr>
        </p:nvSpPr>
        <p:spPr>
          <a:xfrm>
            <a:off x="1268827" y="1971575"/>
            <a:ext cx="3097500" cy="461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History and vision</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p3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Market analysis</a:t>
            </a:r>
            <a:endParaRPr/>
          </a:p>
        </p:txBody>
      </p:sp>
      <p:sp>
        <p:nvSpPr>
          <p:cNvPr id="370" name="Google Shape;370;p34"/>
          <p:cNvSpPr txBox="1"/>
          <p:nvPr>
            <p:ph idx="4" type="subTitle"/>
          </p:nvPr>
        </p:nvSpPr>
        <p:spPr>
          <a:xfrm>
            <a:off x="949460" y="1740725"/>
            <a:ext cx="2306400" cy="73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Industry overview</a:t>
            </a:r>
            <a:endParaRPr/>
          </a:p>
        </p:txBody>
      </p:sp>
      <p:sp>
        <p:nvSpPr>
          <p:cNvPr id="371" name="Google Shape;371;p34"/>
          <p:cNvSpPr txBox="1"/>
          <p:nvPr>
            <p:ph idx="5" type="subTitle"/>
          </p:nvPr>
        </p:nvSpPr>
        <p:spPr>
          <a:xfrm>
            <a:off x="3418800" y="1740725"/>
            <a:ext cx="2306400" cy="73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Target market</a:t>
            </a:r>
            <a:endParaRPr/>
          </a:p>
        </p:txBody>
      </p:sp>
      <p:sp>
        <p:nvSpPr>
          <p:cNvPr id="372" name="Google Shape;372;p34"/>
          <p:cNvSpPr txBox="1"/>
          <p:nvPr>
            <p:ph idx="1" type="subTitle"/>
          </p:nvPr>
        </p:nvSpPr>
        <p:spPr>
          <a:xfrm>
            <a:off x="949460" y="2403425"/>
            <a:ext cx="2306400" cy="1477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Provide a brief overview of your industry, including its size and growth trends. Identify key players in the market and any regulatory or technological changes that could impact your business or company</a:t>
            </a:r>
            <a:endParaRPr/>
          </a:p>
        </p:txBody>
      </p:sp>
      <p:sp>
        <p:nvSpPr>
          <p:cNvPr id="373" name="Google Shape;373;p34"/>
          <p:cNvSpPr txBox="1"/>
          <p:nvPr>
            <p:ph idx="2" type="subTitle"/>
          </p:nvPr>
        </p:nvSpPr>
        <p:spPr>
          <a:xfrm>
            <a:off x="3418796" y="2403425"/>
            <a:ext cx="2306400" cy="1477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Describe your target customer segment(s) in detail, including demographics and psychographics, and explain why they represent an opportunity for your product or service</a:t>
            </a:r>
            <a:endParaRPr/>
          </a:p>
        </p:txBody>
      </p:sp>
      <p:sp>
        <p:nvSpPr>
          <p:cNvPr id="374" name="Google Shape;374;p34"/>
          <p:cNvSpPr txBox="1"/>
          <p:nvPr>
            <p:ph idx="3" type="subTitle"/>
          </p:nvPr>
        </p:nvSpPr>
        <p:spPr>
          <a:xfrm>
            <a:off x="5888132" y="2403425"/>
            <a:ext cx="2306400" cy="1477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Analyze the competitive landscape for your industry, identify key competitors and their strengths and weaknesses. Then, you can explain how you plan to differentiate yourself and your business from them</a:t>
            </a:r>
            <a:endParaRPr/>
          </a:p>
        </p:txBody>
      </p:sp>
      <p:sp>
        <p:nvSpPr>
          <p:cNvPr id="375" name="Google Shape;375;p34"/>
          <p:cNvSpPr txBox="1"/>
          <p:nvPr>
            <p:ph idx="6" type="subTitle"/>
          </p:nvPr>
        </p:nvSpPr>
        <p:spPr>
          <a:xfrm>
            <a:off x="5888140" y="1740725"/>
            <a:ext cx="2306400" cy="73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Competitive landscape</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sp>
        <p:nvSpPr>
          <p:cNvPr id="380" name="Google Shape;380;p35"/>
          <p:cNvSpPr txBox="1"/>
          <p:nvPr>
            <p:ph idx="6" type="subTitle"/>
          </p:nvPr>
        </p:nvSpPr>
        <p:spPr>
          <a:xfrm>
            <a:off x="1285127" y="2872400"/>
            <a:ext cx="3072300" cy="461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Development</a:t>
            </a:r>
            <a:endParaRPr/>
          </a:p>
        </p:txBody>
      </p:sp>
      <p:sp>
        <p:nvSpPr>
          <p:cNvPr id="381" name="Google Shape;381;p3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Products or services</a:t>
            </a:r>
            <a:endParaRPr/>
          </a:p>
        </p:txBody>
      </p:sp>
      <p:sp>
        <p:nvSpPr>
          <p:cNvPr id="382" name="Google Shape;382;p35"/>
          <p:cNvSpPr txBox="1"/>
          <p:nvPr>
            <p:ph idx="1" type="subTitle"/>
          </p:nvPr>
        </p:nvSpPr>
        <p:spPr>
          <a:xfrm>
            <a:off x="1285127" y="1825850"/>
            <a:ext cx="3074400" cy="92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Provide a detailed description of your products or services, highlighting their features and benefits. Use images or videos to help illustrate your offerings</a:t>
            </a:r>
            <a:endParaRPr/>
          </a:p>
        </p:txBody>
      </p:sp>
      <p:sp>
        <p:nvSpPr>
          <p:cNvPr id="383" name="Google Shape;383;p35"/>
          <p:cNvSpPr txBox="1"/>
          <p:nvPr>
            <p:ph idx="2" type="subTitle"/>
          </p:nvPr>
        </p:nvSpPr>
        <p:spPr>
          <a:xfrm>
            <a:off x="4784474" y="1825850"/>
            <a:ext cx="3074400" cy="92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Discuss your pricing strategy, including any discounts or promotions you offer. Explain how you arrived at your pricing model and why it is competitive</a:t>
            </a:r>
            <a:endParaRPr/>
          </a:p>
        </p:txBody>
      </p:sp>
      <p:sp>
        <p:nvSpPr>
          <p:cNvPr id="384" name="Google Shape;384;p35"/>
          <p:cNvSpPr txBox="1"/>
          <p:nvPr>
            <p:ph idx="3" type="subTitle"/>
          </p:nvPr>
        </p:nvSpPr>
        <p:spPr>
          <a:xfrm>
            <a:off x="1285127" y="3257900"/>
            <a:ext cx="3072300" cy="92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Share any plans you have for developing new products or services in the future. Explain how these offerings will address a need in the market and differentiate from others</a:t>
            </a:r>
            <a:endParaRPr/>
          </a:p>
        </p:txBody>
      </p:sp>
      <p:sp>
        <p:nvSpPr>
          <p:cNvPr id="385" name="Google Shape;385;p35"/>
          <p:cNvSpPr txBox="1"/>
          <p:nvPr>
            <p:ph idx="4" type="subTitle"/>
          </p:nvPr>
        </p:nvSpPr>
        <p:spPr>
          <a:xfrm>
            <a:off x="4784474" y="3257900"/>
            <a:ext cx="3074400" cy="92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Describe customer support services offered, including technical support, training, and warranties/guarantees. Highlight customer success stories to demonstrate effectiveness</a:t>
            </a:r>
            <a:endParaRPr/>
          </a:p>
        </p:txBody>
      </p:sp>
      <p:sp>
        <p:nvSpPr>
          <p:cNvPr id="386" name="Google Shape;386;p35"/>
          <p:cNvSpPr txBox="1"/>
          <p:nvPr>
            <p:ph idx="5" type="subTitle"/>
          </p:nvPr>
        </p:nvSpPr>
        <p:spPr>
          <a:xfrm>
            <a:off x="1285126" y="1440350"/>
            <a:ext cx="3074400" cy="461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Descriptions</a:t>
            </a:r>
            <a:endParaRPr/>
          </a:p>
        </p:txBody>
      </p:sp>
      <p:sp>
        <p:nvSpPr>
          <p:cNvPr id="387" name="Google Shape;387;p35"/>
          <p:cNvSpPr txBox="1"/>
          <p:nvPr>
            <p:ph idx="7" type="subTitle"/>
          </p:nvPr>
        </p:nvSpPr>
        <p:spPr>
          <a:xfrm>
            <a:off x="4784445" y="1440350"/>
            <a:ext cx="3074400" cy="461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Pricing strategy</a:t>
            </a:r>
            <a:endParaRPr/>
          </a:p>
        </p:txBody>
      </p:sp>
      <p:sp>
        <p:nvSpPr>
          <p:cNvPr id="388" name="Google Shape;388;p35"/>
          <p:cNvSpPr txBox="1"/>
          <p:nvPr>
            <p:ph idx="8" type="subTitle"/>
          </p:nvPr>
        </p:nvSpPr>
        <p:spPr>
          <a:xfrm>
            <a:off x="4784445" y="2872400"/>
            <a:ext cx="3074400" cy="461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Customer support</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2" name="Shape 392"/>
        <p:cNvGrpSpPr/>
        <p:nvPr/>
      </p:nvGrpSpPr>
      <p:grpSpPr>
        <a:xfrm>
          <a:off x="0" y="0"/>
          <a:ext cx="0" cy="0"/>
          <a:chOff x="0" y="0"/>
          <a:chExt cx="0" cy="0"/>
        </a:xfrm>
      </p:grpSpPr>
      <p:sp>
        <p:nvSpPr>
          <p:cNvPr id="393" name="Google Shape;393;p3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Marketing &amp; sales strategy</a:t>
            </a:r>
            <a:endParaRPr/>
          </a:p>
        </p:txBody>
      </p:sp>
      <p:sp>
        <p:nvSpPr>
          <p:cNvPr id="394" name="Google Shape;394;p36"/>
          <p:cNvSpPr txBox="1"/>
          <p:nvPr>
            <p:ph idx="1" type="subTitle"/>
          </p:nvPr>
        </p:nvSpPr>
        <p:spPr>
          <a:xfrm>
            <a:off x="713226" y="1801621"/>
            <a:ext cx="2456700" cy="92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Identify your target audience, including demographics, psychographics, and</a:t>
            </a:r>
            <a:endParaRPr/>
          </a:p>
          <a:p>
            <a:pPr indent="0" lvl="0" marL="0" rtl="0" algn="ctr">
              <a:spcBef>
                <a:spcPts val="0"/>
              </a:spcBef>
              <a:spcAft>
                <a:spcPts val="0"/>
              </a:spcAft>
              <a:buNone/>
            </a:pPr>
            <a:r>
              <a:rPr lang="en"/>
              <a:t>buyer personas</a:t>
            </a:r>
            <a:endParaRPr/>
          </a:p>
        </p:txBody>
      </p:sp>
      <p:sp>
        <p:nvSpPr>
          <p:cNvPr id="395" name="Google Shape;395;p36"/>
          <p:cNvSpPr txBox="1"/>
          <p:nvPr>
            <p:ph idx="2" type="subTitle"/>
          </p:nvPr>
        </p:nvSpPr>
        <p:spPr>
          <a:xfrm>
            <a:off x="3343650" y="1801599"/>
            <a:ext cx="2456700" cy="92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Clearly communicate the unique value that your product or service provides to customers compared</a:t>
            </a:r>
            <a:endParaRPr/>
          </a:p>
          <a:p>
            <a:pPr indent="0" lvl="0" marL="0" rtl="0" algn="ctr">
              <a:spcBef>
                <a:spcPts val="0"/>
              </a:spcBef>
              <a:spcAft>
                <a:spcPts val="0"/>
              </a:spcAft>
              <a:buNone/>
            </a:pPr>
            <a:r>
              <a:rPr lang="en"/>
              <a:t>to your competitors</a:t>
            </a:r>
            <a:endParaRPr/>
          </a:p>
        </p:txBody>
      </p:sp>
      <p:sp>
        <p:nvSpPr>
          <p:cNvPr id="396" name="Google Shape;396;p36"/>
          <p:cNvSpPr txBox="1"/>
          <p:nvPr>
            <p:ph idx="3" type="subTitle"/>
          </p:nvPr>
        </p:nvSpPr>
        <p:spPr>
          <a:xfrm>
            <a:off x="713226" y="3282176"/>
            <a:ext cx="2456700" cy="92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Describe how you plan to convert leads into customers through your sales process</a:t>
            </a:r>
            <a:endParaRPr/>
          </a:p>
        </p:txBody>
      </p:sp>
      <p:sp>
        <p:nvSpPr>
          <p:cNvPr id="397" name="Google Shape;397;p36"/>
          <p:cNvSpPr txBox="1"/>
          <p:nvPr>
            <p:ph idx="4" type="subTitle"/>
          </p:nvPr>
        </p:nvSpPr>
        <p:spPr>
          <a:xfrm>
            <a:off x="3343649" y="3282169"/>
            <a:ext cx="2456700" cy="92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Analyze the strengths and weaknesses of your competitors in terms of their products/services, pricing strategy…</a:t>
            </a:r>
            <a:endParaRPr/>
          </a:p>
        </p:txBody>
      </p:sp>
      <p:sp>
        <p:nvSpPr>
          <p:cNvPr id="398" name="Google Shape;398;p36"/>
          <p:cNvSpPr txBox="1"/>
          <p:nvPr>
            <p:ph idx="7" type="subTitle"/>
          </p:nvPr>
        </p:nvSpPr>
        <p:spPr>
          <a:xfrm>
            <a:off x="713226" y="1416100"/>
            <a:ext cx="2456700" cy="461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Target market</a:t>
            </a:r>
            <a:endParaRPr/>
          </a:p>
        </p:txBody>
      </p:sp>
      <p:sp>
        <p:nvSpPr>
          <p:cNvPr id="399" name="Google Shape;399;p36"/>
          <p:cNvSpPr txBox="1"/>
          <p:nvPr>
            <p:ph idx="8" type="subTitle"/>
          </p:nvPr>
        </p:nvSpPr>
        <p:spPr>
          <a:xfrm>
            <a:off x="3343646" y="1416100"/>
            <a:ext cx="2456700" cy="461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Value proposition</a:t>
            </a:r>
            <a:endParaRPr/>
          </a:p>
        </p:txBody>
      </p:sp>
      <p:sp>
        <p:nvSpPr>
          <p:cNvPr id="400" name="Google Shape;400;p36"/>
          <p:cNvSpPr txBox="1"/>
          <p:nvPr>
            <p:ph idx="9" type="subTitle"/>
          </p:nvPr>
        </p:nvSpPr>
        <p:spPr>
          <a:xfrm>
            <a:off x="5974066" y="1416100"/>
            <a:ext cx="2456700" cy="461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Mk channels</a:t>
            </a:r>
            <a:endParaRPr/>
          </a:p>
        </p:txBody>
      </p:sp>
      <p:sp>
        <p:nvSpPr>
          <p:cNvPr id="401" name="Google Shape;401;p36"/>
          <p:cNvSpPr txBox="1"/>
          <p:nvPr>
            <p:ph idx="5" type="subTitle"/>
          </p:nvPr>
        </p:nvSpPr>
        <p:spPr>
          <a:xfrm>
            <a:off x="5974074" y="1801599"/>
            <a:ext cx="2456700" cy="92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Outline the channels you will use to reach your target market, such</a:t>
            </a:r>
            <a:endParaRPr/>
          </a:p>
          <a:p>
            <a:pPr indent="0" lvl="0" marL="0" rtl="0" algn="ctr">
              <a:spcBef>
                <a:spcPts val="0"/>
              </a:spcBef>
              <a:spcAft>
                <a:spcPts val="0"/>
              </a:spcAft>
              <a:buNone/>
            </a:pPr>
            <a:r>
              <a:rPr lang="en"/>
              <a:t>as social media,</a:t>
            </a:r>
            <a:endParaRPr/>
          </a:p>
          <a:p>
            <a:pPr indent="0" lvl="0" marL="0" rtl="0" algn="ctr">
              <a:spcBef>
                <a:spcPts val="0"/>
              </a:spcBef>
              <a:spcAft>
                <a:spcPts val="0"/>
              </a:spcAft>
              <a:buNone/>
            </a:pPr>
            <a:r>
              <a:rPr lang="en"/>
              <a:t>email marketing…</a:t>
            </a:r>
            <a:endParaRPr/>
          </a:p>
        </p:txBody>
      </p:sp>
      <p:sp>
        <p:nvSpPr>
          <p:cNvPr id="402" name="Google Shape;402;p36"/>
          <p:cNvSpPr txBox="1"/>
          <p:nvPr>
            <p:ph idx="6" type="subTitle"/>
          </p:nvPr>
        </p:nvSpPr>
        <p:spPr>
          <a:xfrm>
            <a:off x="5974072" y="3282172"/>
            <a:ext cx="2456700" cy="92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Define key performance indicators (KPIs) that measure the success of your marketing and sales efforts. Set specific goals</a:t>
            </a:r>
            <a:endParaRPr/>
          </a:p>
        </p:txBody>
      </p:sp>
      <p:sp>
        <p:nvSpPr>
          <p:cNvPr id="403" name="Google Shape;403;p36"/>
          <p:cNvSpPr txBox="1"/>
          <p:nvPr>
            <p:ph idx="13" type="subTitle"/>
          </p:nvPr>
        </p:nvSpPr>
        <p:spPr>
          <a:xfrm>
            <a:off x="713226" y="2896670"/>
            <a:ext cx="2456700" cy="461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Sales process</a:t>
            </a:r>
            <a:endParaRPr/>
          </a:p>
        </p:txBody>
      </p:sp>
      <p:sp>
        <p:nvSpPr>
          <p:cNvPr id="404" name="Google Shape;404;p36"/>
          <p:cNvSpPr txBox="1"/>
          <p:nvPr>
            <p:ph idx="14" type="subTitle"/>
          </p:nvPr>
        </p:nvSpPr>
        <p:spPr>
          <a:xfrm>
            <a:off x="3343646" y="2896670"/>
            <a:ext cx="2456700" cy="461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Competitive analysis</a:t>
            </a:r>
            <a:endParaRPr/>
          </a:p>
        </p:txBody>
      </p:sp>
      <p:sp>
        <p:nvSpPr>
          <p:cNvPr id="405" name="Google Shape;405;p36"/>
          <p:cNvSpPr txBox="1"/>
          <p:nvPr>
            <p:ph idx="15" type="subTitle"/>
          </p:nvPr>
        </p:nvSpPr>
        <p:spPr>
          <a:xfrm>
            <a:off x="5974066" y="2896670"/>
            <a:ext cx="2456700" cy="461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Metric and goals</a:t>
            </a:r>
            <a:endParaRPr/>
          </a:p>
        </p:txBody>
      </p:sp>
    </p:spTree>
  </p:cSld>
  <p:clrMapOvr>
    <a:masterClrMapping/>
  </p:clrMapOvr>
</p:sld>
</file>

<file path=ppt/theme/theme1.xml><?xml version="1.0" encoding="utf-8"?>
<a:theme xmlns:a="http://schemas.openxmlformats.org/drawingml/2006/main" xmlns:r="http://schemas.openxmlformats.org/officeDocument/2006/relationships" name="Business Action Plan by Slidesgo">
  <a:themeElements>
    <a:clrScheme name="Simple Light">
      <a:dk1>
        <a:srgbClr val="00304E"/>
      </a:dk1>
      <a:lt1>
        <a:srgbClr val="FFFFFF"/>
      </a:lt1>
      <a:dk2>
        <a:srgbClr val="7FAFD7"/>
      </a:dk2>
      <a:lt2>
        <a:srgbClr val="6085A3"/>
      </a:lt2>
      <a:accent1>
        <a:srgbClr val="C5D2DD"/>
      </a:accent1>
      <a:accent2>
        <a:srgbClr val="FFFFFF"/>
      </a:accent2>
      <a:accent3>
        <a:srgbClr val="FFFFFF"/>
      </a:accent3>
      <a:accent4>
        <a:srgbClr val="FFFFFF"/>
      </a:accent4>
      <a:accent5>
        <a:srgbClr val="FFFFFF"/>
      </a:accent5>
      <a:accent6>
        <a:srgbClr val="FFFFFF"/>
      </a:accent6>
      <a:hlink>
        <a:srgbClr val="00304E"/>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